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51"/>
  </p:notesMasterIdLst>
  <p:sldIdLst>
    <p:sldId id="256" r:id="rId2"/>
    <p:sldId id="257" r:id="rId3"/>
    <p:sldId id="260" r:id="rId4"/>
    <p:sldId id="261" r:id="rId5"/>
    <p:sldId id="273" r:id="rId6"/>
    <p:sldId id="269" r:id="rId7"/>
    <p:sldId id="268" r:id="rId8"/>
    <p:sldId id="270" r:id="rId9"/>
    <p:sldId id="271" r:id="rId10"/>
    <p:sldId id="272" r:id="rId11"/>
    <p:sldId id="28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322" r:id="rId22"/>
    <p:sldId id="312" r:id="rId23"/>
    <p:sldId id="323" r:id="rId24"/>
    <p:sldId id="314" r:id="rId25"/>
    <p:sldId id="315" r:id="rId26"/>
    <p:sldId id="316" r:id="rId27"/>
    <p:sldId id="317" r:id="rId28"/>
    <p:sldId id="290" r:id="rId29"/>
    <p:sldId id="318" r:id="rId30"/>
    <p:sldId id="319" r:id="rId31"/>
    <p:sldId id="320" r:id="rId32"/>
    <p:sldId id="321" r:id="rId33"/>
    <p:sldId id="324" r:id="rId34"/>
    <p:sldId id="326" r:id="rId35"/>
    <p:sldId id="297" r:id="rId36"/>
    <p:sldId id="298" r:id="rId37"/>
    <p:sldId id="299" r:id="rId38"/>
    <p:sldId id="325" r:id="rId39"/>
    <p:sldId id="301" r:id="rId40"/>
    <p:sldId id="302" r:id="rId41"/>
    <p:sldId id="303" r:id="rId42"/>
    <p:sldId id="307" r:id="rId43"/>
    <p:sldId id="304" r:id="rId44"/>
    <p:sldId id="305" r:id="rId45"/>
    <p:sldId id="308" r:id="rId46"/>
    <p:sldId id="309" r:id="rId47"/>
    <p:sldId id="306" r:id="rId48"/>
    <p:sldId id="310" r:id="rId49"/>
    <p:sldId id="31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7909"/>
    <a:srgbClr val="E57709"/>
    <a:srgbClr val="AD5A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820DAB-F6F1-4E39-AC78-D4749EF93F2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20A76F-F111-4BE4-B104-73C305666719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2000" b="0" dirty="0" err="1" smtClean="0">
              <a:solidFill>
                <a:schemeClr val="tx1"/>
              </a:solidFill>
            </a:rPr>
            <a:t>Standardised</a:t>
          </a:r>
          <a:r>
            <a:rPr lang="en-US" sz="2000" b="0" dirty="0" smtClean="0">
              <a:solidFill>
                <a:schemeClr val="tx1"/>
              </a:solidFill>
            </a:rPr>
            <a:t> cow’s milk</a:t>
          </a:r>
          <a:endParaRPr lang="en-GB" sz="2000" b="0" dirty="0">
            <a:solidFill>
              <a:schemeClr val="tx1"/>
            </a:solidFill>
          </a:endParaRPr>
        </a:p>
      </dgm:t>
    </dgm:pt>
    <dgm:pt modelId="{DEAB8AB9-A70B-489A-BA7C-8FB41C4AB732}" type="parTrans" cxnId="{5402CAC1-EB61-43EC-94ED-41924CD5F391}">
      <dgm:prSet/>
      <dgm:spPr/>
      <dgm:t>
        <a:bodyPr/>
        <a:lstStyle/>
        <a:p>
          <a:endParaRPr lang="en-GB"/>
        </a:p>
      </dgm:t>
    </dgm:pt>
    <dgm:pt modelId="{48EE74F1-1CE7-4A3A-B0E8-FAA2C1797B5B}" type="sibTrans" cxnId="{5402CAC1-EB61-43EC-94ED-41924CD5F391}">
      <dgm:prSet/>
      <dgm:spPr>
        <a:solidFill>
          <a:srgbClr val="E97909"/>
        </a:solidFill>
      </dgm:spPr>
      <dgm:t>
        <a:bodyPr/>
        <a:lstStyle/>
        <a:p>
          <a:endParaRPr lang="en-GB"/>
        </a:p>
      </dgm:t>
    </dgm:pt>
    <dgm:pt modelId="{9AA4E300-A5C0-4022-ACD0-8B4F76A99FB2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dirty="0" smtClean="0">
              <a:solidFill>
                <a:schemeClr val="tx1"/>
              </a:solidFill>
            </a:rPr>
            <a:t>Fat -1.5-1.7%</a:t>
          </a:r>
          <a:endParaRPr lang="en-GB" dirty="0">
            <a:solidFill>
              <a:schemeClr val="tx1"/>
            </a:solidFill>
          </a:endParaRPr>
        </a:p>
      </dgm:t>
    </dgm:pt>
    <dgm:pt modelId="{B226840B-28BB-4ADF-A090-F2E4DBEB4611}" type="parTrans" cxnId="{6DB8F0D0-C26F-40B1-998C-9E25707FCF60}">
      <dgm:prSet/>
      <dgm:spPr/>
      <dgm:t>
        <a:bodyPr/>
        <a:lstStyle/>
        <a:p>
          <a:endParaRPr lang="en-GB"/>
        </a:p>
      </dgm:t>
    </dgm:pt>
    <dgm:pt modelId="{7A6B61A5-7A08-4F7F-93D1-32C02FBB6819}" type="sibTrans" cxnId="{6DB8F0D0-C26F-40B1-998C-9E25707FCF60}">
      <dgm:prSet/>
      <dgm:spPr/>
      <dgm:t>
        <a:bodyPr/>
        <a:lstStyle/>
        <a:p>
          <a:endParaRPr lang="en-GB"/>
        </a:p>
      </dgm:t>
    </dgm:pt>
    <dgm:pt modelId="{AD5A7E23-3E47-4F4D-AEF9-D4FA7B7F4793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dirty="0" smtClean="0">
              <a:solidFill>
                <a:schemeClr val="tx1"/>
              </a:solidFill>
            </a:rPr>
            <a:t>Pre-heat</a:t>
          </a:r>
          <a:r>
            <a:rPr lang="en-GB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en-GB" dirty="0">
            <a:solidFill>
              <a:schemeClr val="accent3">
                <a:lumMod val="50000"/>
              </a:schemeClr>
            </a:solidFill>
          </a:endParaRPr>
        </a:p>
      </dgm:t>
    </dgm:pt>
    <dgm:pt modelId="{62718E16-C8D5-4872-B2FB-7901DF7F4EBE}" type="parTrans" cxnId="{783ABF6C-01DF-4507-B390-A87172626B1B}">
      <dgm:prSet/>
      <dgm:spPr/>
      <dgm:t>
        <a:bodyPr/>
        <a:lstStyle/>
        <a:p>
          <a:endParaRPr lang="en-GB"/>
        </a:p>
      </dgm:t>
    </dgm:pt>
    <dgm:pt modelId="{FAA0CA0C-E5E7-4E90-A488-7F6EFE68261A}" type="sibTrans" cxnId="{783ABF6C-01DF-4507-B390-A87172626B1B}">
      <dgm:prSet/>
      <dgm:spPr>
        <a:solidFill>
          <a:srgbClr val="E97909"/>
        </a:solidFill>
        <a:ln>
          <a:solidFill>
            <a:schemeClr val="accent1"/>
          </a:solidFill>
        </a:ln>
      </dgm:spPr>
      <dgm:t>
        <a:bodyPr/>
        <a:lstStyle/>
        <a:p>
          <a:endParaRPr lang="en-GB"/>
        </a:p>
      </dgm:t>
    </dgm:pt>
    <dgm:pt modelId="{8E0B6E1A-CC56-4C31-AF14-6CF36AB5CCC5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Temp=42 </a:t>
          </a:r>
          <a:r>
            <a:rPr lang="en-GB" baseline="30000" dirty="0" smtClean="0">
              <a:solidFill>
                <a:schemeClr val="tx1"/>
              </a:solidFill>
            </a:rPr>
            <a:t>o </a:t>
          </a:r>
          <a:r>
            <a:rPr lang="en-GB" dirty="0" smtClean="0">
              <a:solidFill>
                <a:schemeClr val="tx1"/>
              </a:solidFill>
            </a:rPr>
            <a:t>C, t=5-10 min</a:t>
          </a:r>
          <a:endParaRPr lang="en-GB" dirty="0">
            <a:solidFill>
              <a:schemeClr val="tx1"/>
            </a:solidFill>
          </a:endParaRPr>
        </a:p>
      </dgm:t>
    </dgm:pt>
    <dgm:pt modelId="{003B7C4E-F752-4874-A55C-FCA203310AAA}" type="parTrans" cxnId="{46A12FF3-6A90-48EF-873D-3A73511F3B97}">
      <dgm:prSet/>
      <dgm:spPr/>
      <dgm:t>
        <a:bodyPr/>
        <a:lstStyle/>
        <a:p>
          <a:endParaRPr lang="en-GB"/>
        </a:p>
      </dgm:t>
    </dgm:pt>
    <dgm:pt modelId="{4B54B3CE-C7DE-4EC3-87B5-AA1B2B1C6466}" type="sibTrans" cxnId="{46A12FF3-6A90-48EF-873D-3A73511F3B97}">
      <dgm:prSet/>
      <dgm:spPr/>
      <dgm:t>
        <a:bodyPr/>
        <a:lstStyle/>
        <a:p>
          <a:endParaRPr lang="en-GB"/>
        </a:p>
      </dgm:t>
    </dgm:pt>
    <dgm:pt modelId="{1B4B74B3-5280-4F2D-80C2-E865EA0799E6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Add skimmed milk powder                                    </a:t>
          </a:r>
          <a:endParaRPr lang="en-GB" dirty="0">
            <a:solidFill>
              <a:schemeClr val="tx1"/>
            </a:solidFill>
          </a:endParaRPr>
        </a:p>
      </dgm:t>
    </dgm:pt>
    <dgm:pt modelId="{1E95714D-7332-4C60-A6F9-123030C87C64}" type="parTrans" cxnId="{BB768E64-1E4A-4881-B598-CCC20B4F4DB0}">
      <dgm:prSet/>
      <dgm:spPr/>
      <dgm:t>
        <a:bodyPr/>
        <a:lstStyle/>
        <a:p>
          <a:endParaRPr lang="en-GB"/>
        </a:p>
      </dgm:t>
    </dgm:pt>
    <dgm:pt modelId="{C50F10E6-D6C8-4986-868C-533C533BFB89}" type="sibTrans" cxnId="{BB768E64-1E4A-4881-B598-CCC20B4F4DB0}">
      <dgm:prSet/>
      <dgm:spPr/>
      <dgm:t>
        <a:bodyPr/>
        <a:lstStyle/>
        <a:p>
          <a:endParaRPr lang="en-GB"/>
        </a:p>
      </dgm:t>
    </dgm:pt>
    <dgm:pt modelId="{7B5129A4-60CC-4B97-AC36-FED9FDFA2EC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Final solid content:       20-25% solids</a:t>
          </a:r>
          <a:endParaRPr lang="en-GB" dirty="0">
            <a:solidFill>
              <a:schemeClr val="tx1"/>
            </a:solidFill>
          </a:endParaRPr>
        </a:p>
      </dgm:t>
    </dgm:pt>
    <dgm:pt modelId="{93D6940D-D14A-4197-A755-C33AAEC01971}" type="parTrans" cxnId="{CF6B9DA9-538A-409E-98B6-78CAF1BB762F}">
      <dgm:prSet/>
      <dgm:spPr/>
      <dgm:t>
        <a:bodyPr/>
        <a:lstStyle/>
        <a:p>
          <a:endParaRPr lang="en-GB"/>
        </a:p>
      </dgm:t>
    </dgm:pt>
    <dgm:pt modelId="{1AA8E40E-25FD-4DD6-B9A8-56BDD16EDA4B}" type="sibTrans" cxnId="{CF6B9DA9-538A-409E-98B6-78CAF1BB762F}">
      <dgm:prSet/>
      <dgm:spPr/>
      <dgm:t>
        <a:bodyPr/>
        <a:lstStyle/>
        <a:p>
          <a:endParaRPr lang="en-GB"/>
        </a:p>
      </dgm:t>
    </dgm:pt>
    <dgm:pt modelId="{B863CB04-1FF0-48B2-9527-D15F179A3387}" type="pres">
      <dgm:prSet presAssocID="{5D820DAB-F6F1-4E39-AC78-D4749EF93F2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9BB89C3-451E-4741-B645-D79479B30255}" type="pres">
      <dgm:prSet presAssocID="{B420A76F-F111-4BE4-B104-73C305666719}" presName="composite" presStyleCnt="0"/>
      <dgm:spPr/>
    </dgm:pt>
    <dgm:pt modelId="{F6764587-9421-4B5F-A5C4-40ECA2502FFD}" type="pres">
      <dgm:prSet presAssocID="{B420A76F-F111-4BE4-B104-73C30566671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BBD610-D8BC-46B4-9B91-40A948C10C4A}" type="pres">
      <dgm:prSet presAssocID="{B420A76F-F111-4BE4-B104-73C305666719}" presName="parSh" presStyleLbl="node1" presStyleIdx="0" presStyleCnt="3"/>
      <dgm:spPr/>
      <dgm:t>
        <a:bodyPr/>
        <a:lstStyle/>
        <a:p>
          <a:endParaRPr lang="en-GB"/>
        </a:p>
      </dgm:t>
    </dgm:pt>
    <dgm:pt modelId="{A21397AE-91C5-48E7-9600-DDDE85B4656C}" type="pres">
      <dgm:prSet presAssocID="{B420A76F-F111-4BE4-B104-73C305666719}" presName="desTx" presStyleLbl="fgAcc1" presStyleIdx="0" presStyleCnt="3" custScaleX="1223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17FFE2-200F-4784-8745-9D8E8F2B23B8}" type="pres">
      <dgm:prSet presAssocID="{48EE74F1-1CE7-4A3A-B0E8-FAA2C1797B5B}" presName="sibTrans" presStyleLbl="sibTrans2D1" presStyleIdx="0" presStyleCnt="2"/>
      <dgm:spPr/>
      <dgm:t>
        <a:bodyPr/>
        <a:lstStyle/>
        <a:p>
          <a:endParaRPr lang="en-GB"/>
        </a:p>
      </dgm:t>
    </dgm:pt>
    <dgm:pt modelId="{F4464CC2-8398-4A80-8213-775CEC4A50AF}" type="pres">
      <dgm:prSet presAssocID="{48EE74F1-1CE7-4A3A-B0E8-FAA2C1797B5B}" presName="connTx" presStyleLbl="sibTrans2D1" presStyleIdx="0" presStyleCnt="2"/>
      <dgm:spPr/>
      <dgm:t>
        <a:bodyPr/>
        <a:lstStyle/>
        <a:p>
          <a:endParaRPr lang="en-GB"/>
        </a:p>
      </dgm:t>
    </dgm:pt>
    <dgm:pt modelId="{52AF4CEF-4D5F-43C0-9A96-79E6F6770CF6}" type="pres">
      <dgm:prSet presAssocID="{AD5A7E23-3E47-4F4D-AEF9-D4FA7B7F4793}" presName="composite" presStyleCnt="0"/>
      <dgm:spPr/>
    </dgm:pt>
    <dgm:pt modelId="{81502F96-0ACD-4227-9330-F636D6502B1D}" type="pres">
      <dgm:prSet presAssocID="{AD5A7E23-3E47-4F4D-AEF9-D4FA7B7F479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5C42CD-8118-4BC7-93BE-91498E1DD93F}" type="pres">
      <dgm:prSet presAssocID="{AD5A7E23-3E47-4F4D-AEF9-D4FA7B7F4793}" presName="parSh" presStyleLbl="node1" presStyleIdx="1" presStyleCnt="3"/>
      <dgm:spPr/>
      <dgm:t>
        <a:bodyPr/>
        <a:lstStyle/>
        <a:p>
          <a:endParaRPr lang="en-GB"/>
        </a:p>
      </dgm:t>
    </dgm:pt>
    <dgm:pt modelId="{02B2483B-58FF-42A2-B900-1F4F60666802}" type="pres">
      <dgm:prSet presAssocID="{AD5A7E23-3E47-4F4D-AEF9-D4FA7B7F4793}" presName="desTx" presStyleLbl="fgAcc1" presStyleIdx="1" presStyleCnt="3" custScaleX="1255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145F61-F708-461A-BE94-0F4A4510D27B}" type="pres">
      <dgm:prSet presAssocID="{FAA0CA0C-E5E7-4E90-A488-7F6EFE68261A}" presName="sibTrans" presStyleLbl="sibTrans2D1" presStyleIdx="1" presStyleCnt="2"/>
      <dgm:spPr/>
      <dgm:t>
        <a:bodyPr/>
        <a:lstStyle/>
        <a:p>
          <a:endParaRPr lang="en-GB"/>
        </a:p>
      </dgm:t>
    </dgm:pt>
    <dgm:pt modelId="{47E086DD-B9D7-4F75-93E1-5E9EDB548E44}" type="pres">
      <dgm:prSet presAssocID="{FAA0CA0C-E5E7-4E90-A488-7F6EFE68261A}" presName="connTx" presStyleLbl="sibTrans2D1" presStyleIdx="1" presStyleCnt="2"/>
      <dgm:spPr/>
      <dgm:t>
        <a:bodyPr/>
        <a:lstStyle/>
        <a:p>
          <a:endParaRPr lang="en-GB"/>
        </a:p>
      </dgm:t>
    </dgm:pt>
    <dgm:pt modelId="{58774DEC-8468-4F47-9E71-28C47CCA1D12}" type="pres">
      <dgm:prSet presAssocID="{1B4B74B3-5280-4F2D-80C2-E865EA0799E6}" presName="composite" presStyleCnt="0"/>
      <dgm:spPr/>
    </dgm:pt>
    <dgm:pt modelId="{590EE63D-8F17-415A-A2F6-81FE7B1CFEA9}" type="pres">
      <dgm:prSet presAssocID="{1B4B74B3-5280-4F2D-80C2-E865EA0799E6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72FD90-0DC8-43FA-AD05-24CC57FC76EA}" type="pres">
      <dgm:prSet presAssocID="{1B4B74B3-5280-4F2D-80C2-E865EA0799E6}" presName="parSh" presStyleLbl="node1" presStyleIdx="2" presStyleCnt="3" custLinFactNeighborX="3292" custLinFactNeighborY="280"/>
      <dgm:spPr/>
      <dgm:t>
        <a:bodyPr/>
        <a:lstStyle/>
        <a:p>
          <a:endParaRPr lang="en-GB"/>
        </a:p>
      </dgm:t>
    </dgm:pt>
    <dgm:pt modelId="{F2A82DEC-A933-408D-A580-FC067952EEF4}" type="pres">
      <dgm:prSet presAssocID="{1B4B74B3-5280-4F2D-80C2-E865EA0799E6}" presName="desTx" presStyleLbl="fgAcc1" presStyleIdx="2" presStyleCnt="3" custScaleX="1222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08A990C-AAF2-4C4B-897A-305457B24938}" type="presOf" srcId="{8E0B6E1A-CC56-4C31-AF14-6CF36AB5CCC5}" destId="{02B2483B-58FF-42A2-B900-1F4F60666802}" srcOrd="0" destOrd="0" presId="urn:microsoft.com/office/officeart/2005/8/layout/process3"/>
    <dgm:cxn modelId="{CF6B9DA9-538A-409E-98B6-78CAF1BB762F}" srcId="{1B4B74B3-5280-4F2D-80C2-E865EA0799E6}" destId="{7B5129A4-60CC-4B97-AC36-FED9FDFA2ECF}" srcOrd="0" destOrd="0" parTransId="{93D6940D-D14A-4197-A755-C33AAEC01971}" sibTransId="{1AA8E40E-25FD-4DD6-B9A8-56BDD16EDA4B}"/>
    <dgm:cxn modelId="{9F684E20-312F-42C2-9275-AC2A5AA3CE7D}" type="presOf" srcId="{1B4B74B3-5280-4F2D-80C2-E865EA0799E6}" destId="{A672FD90-0DC8-43FA-AD05-24CC57FC76EA}" srcOrd="1" destOrd="0" presId="urn:microsoft.com/office/officeart/2005/8/layout/process3"/>
    <dgm:cxn modelId="{56838232-D785-480C-9EB9-4CF0B4F1AACE}" type="presOf" srcId="{FAA0CA0C-E5E7-4E90-A488-7F6EFE68261A}" destId="{47E086DD-B9D7-4F75-93E1-5E9EDB548E44}" srcOrd="1" destOrd="0" presId="urn:microsoft.com/office/officeart/2005/8/layout/process3"/>
    <dgm:cxn modelId="{2F72A056-F157-4921-A5CA-312CCA4A008D}" type="presOf" srcId="{1B4B74B3-5280-4F2D-80C2-E865EA0799E6}" destId="{590EE63D-8F17-415A-A2F6-81FE7B1CFEA9}" srcOrd="0" destOrd="0" presId="urn:microsoft.com/office/officeart/2005/8/layout/process3"/>
    <dgm:cxn modelId="{9CBD9624-8B90-4399-B341-FEBC1B16B21C}" type="presOf" srcId="{B420A76F-F111-4BE4-B104-73C305666719}" destId="{F6764587-9421-4B5F-A5C4-40ECA2502FFD}" srcOrd="0" destOrd="0" presId="urn:microsoft.com/office/officeart/2005/8/layout/process3"/>
    <dgm:cxn modelId="{5141DE21-3E91-45CB-99A1-77E45C6A7E43}" type="presOf" srcId="{9AA4E300-A5C0-4022-ACD0-8B4F76A99FB2}" destId="{A21397AE-91C5-48E7-9600-DDDE85B4656C}" srcOrd="0" destOrd="0" presId="urn:microsoft.com/office/officeart/2005/8/layout/process3"/>
    <dgm:cxn modelId="{46A12FF3-6A90-48EF-873D-3A73511F3B97}" srcId="{AD5A7E23-3E47-4F4D-AEF9-D4FA7B7F4793}" destId="{8E0B6E1A-CC56-4C31-AF14-6CF36AB5CCC5}" srcOrd="0" destOrd="0" parTransId="{003B7C4E-F752-4874-A55C-FCA203310AAA}" sibTransId="{4B54B3CE-C7DE-4EC3-87B5-AA1B2B1C6466}"/>
    <dgm:cxn modelId="{6EFAB606-60B5-47D1-88B6-A8B317ED5C50}" type="presOf" srcId="{5D820DAB-F6F1-4E39-AC78-D4749EF93F26}" destId="{B863CB04-1FF0-48B2-9527-D15F179A3387}" srcOrd="0" destOrd="0" presId="urn:microsoft.com/office/officeart/2005/8/layout/process3"/>
    <dgm:cxn modelId="{6DB8F0D0-C26F-40B1-998C-9E25707FCF60}" srcId="{B420A76F-F111-4BE4-B104-73C305666719}" destId="{9AA4E300-A5C0-4022-ACD0-8B4F76A99FB2}" srcOrd="0" destOrd="0" parTransId="{B226840B-28BB-4ADF-A090-F2E4DBEB4611}" sibTransId="{7A6B61A5-7A08-4F7F-93D1-32C02FBB6819}"/>
    <dgm:cxn modelId="{1B3301A6-26F4-4DA9-ACF4-DBE9AAE09C7E}" type="presOf" srcId="{AD5A7E23-3E47-4F4D-AEF9-D4FA7B7F4793}" destId="{81502F96-0ACD-4227-9330-F636D6502B1D}" srcOrd="0" destOrd="0" presId="urn:microsoft.com/office/officeart/2005/8/layout/process3"/>
    <dgm:cxn modelId="{5402CAC1-EB61-43EC-94ED-41924CD5F391}" srcId="{5D820DAB-F6F1-4E39-AC78-D4749EF93F26}" destId="{B420A76F-F111-4BE4-B104-73C305666719}" srcOrd="0" destOrd="0" parTransId="{DEAB8AB9-A70B-489A-BA7C-8FB41C4AB732}" sibTransId="{48EE74F1-1CE7-4A3A-B0E8-FAA2C1797B5B}"/>
    <dgm:cxn modelId="{5BA43C05-5C38-466C-82FD-84FC8004C257}" type="presOf" srcId="{AD5A7E23-3E47-4F4D-AEF9-D4FA7B7F4793}" destId="{875C42CD-8118-4BC7-93BE-91498E1DD93F}" srcOrd="1" destOrd="0" presId="urn:microsoft.com/office/officeart/2005/8/layout/process3"/>
    <dgm:cxn modelId="{783ABF6C-01DF-4507-B390-A87172626B1B}" srcId="{5D820DAB-F6F1-4E39-AC78-D4749EF93F26}" destId="{AD5A7E23-3E47-4F4D-AEF9-D4FA7B7F4793}" srcOrd="1" destOrd="0" parTransId="{62718E16-C8D5-4872-B2FB-7901DF7F4EBE}" sibTransId="{FAA0CA0C-E5E7-4E90-A488-7F6EFE68261A}"/>
    <dgm:cxn modelId="{277CB09C-C069-461C-B8C5-6AB10B2714F7}" type="presOf" srcId="{B420A76F-F111-4BE4-B104-73C305666719}" destId="{F3BBD610-D8BC-46B4-9B91-40A948C10C4A}" srcOrd="1" destOrd="0" presId="urn:microsoft.com/office/officeart/2005/8/layout/process3"/>
    <dgm:cxn modelId="{C153A4C5-AF03-42C3-B873-CFA230A9931F}" type="presOf" srcId="{48EE74F1-1CE7-4A3A-B0E8-FAA2C1797B5B}" destId="{F4464CC2-8398-4A80-8213-775CEC4A50AF}" srcOrd="1" destOrd="0" presId="urn:microsoft.com/office/officeart/2005/8/layout/process3"/>
    <dgm:cxn modelId="{6BE8D025-47D8-488D-BB70-1EBB4761734E}" type="presOf" srcId="{48EE74F1-1CE7-4A3A-B0E8-FAA2C1797B5B}" destId="{1517FFE2-200F-4784-8745-9D8E8F2B23B8}" srcOrd="0" destOrd="0" presId="urn:microsoft.com/office/officeart/2005/8/layout/process3"/>
    <dgm:cxn modelId="{AB6C2EF8-7920-43C7-98F6-474B8C2D6467}" type="presOf" srcId="{7B5129A4-60CC-4B97-AC36-FED9FDFA2ECF}" destId="{F2A82DEC-A933-408D-A580-FC067952EEF4}" srcOrd="0" destOrd="0" presId="urn:microsoft.com/office/officeart/2005/8/layout/process3"/>
    <dgm:cxn modelId="{066F24E6-8EEC-4067-A4BB-127E0CB5D8A5}" type="presOf" srcId="{FAA0CA0C-E5E7-4E90-A488-7F6EFE68261A}" destId="{BD145F61-F708-461A-BE94-0F4A4510D27B}" srcOrd="0" destOrd="0" presId="urn:microsoft.com/office/officeart/2005/8/layout/process3"/>
    <dgm:cxn modelId="{BB768E64-1E4A-4881-B598-CCC20B4F4DB0}" srcId="{5D820DAB-F6F1-4E39-AC78-D4749EF93F26}" destId="{1B4B74B3-5280-4F2D-80C2-E865EA0799E6}" srcOrd="2" destOrd="0" parTransId="{1E95714D-7332-4C60-A6F9-123030C87C64}" sibTransId="{C50F10E6-D6C8-4986-868C-533C533BFB89}"/>
    <dgm:cxn modelId="{EC9BC591-15B5-4623-8B69-55418B51E573}" type="presParOf" srcId="{B863CB04-1FF0-48B2-9527-D15F179A3387}" destId="{69BB89C3-451E-4741-B645-D79479B30255}" srcOrd="0" destOrd="0" presId="urn:microsoft.com/office/officeart/2005/8/layout/process3"/>
    <dgm:cxn modelId="{E791FC1F-E3DC-4259-9A02-455008ACD5CA}" type="presParOf" srcId="{69BB89C3-451E-4741-B645-D79479B30255}" destId="{F6764587-9421-4B5F-A5C4-40ECA2502FFD}" srcOrd="0" destOrd="0" presId="urn:microsoft.com/office/officeart/2005/8/layout/process3"/>
    <dgm:cxn modelId="{43EFBF9E-67E0-420A-8B31-D4F26B703261}" type="presParOf" srcId="{69BB89C3-451E-4741-B645-D79479B30255}" destId="{F3BBD610-D8BC-46B4-9B91-40A948C10C4A}" srcOrd="1" destOrd="0" presId="urn:microsoft.com/office/officeart/2005/8/layout/process3"/>
    <dgm:cxn modelId="{DB413E9D-10CA-4FBB-A62F-3D5F1AD4C8BE}" type="presParOf" srcId="{69BB89C3-451E-4741-B645-D79479B30255}" destId="{A21397AE-91C5-48E7-9600-DDDE85B4656C}" srcOrd="2" destOrd="0" presId="urn:microsoft.com/office/officeart/2005/8/layout/process3"/>
    <dgm:cxn modelId="{7CDC9D39-F4D4-49B3-A83A-551507B739C9}" type="presParOf" srcId="{B863CB04-1FF0-48B2-9527-D15F179A3387}" destId="{1517FFE2-200F-4784-8745-9D8E8F2B23B8}" srcOrd="1" destOrd="0" presId="urn:microsoft.com/office/officeart/2005/8/layout/process3"/>
    <dgm:cxn modelId="{46F79D96-CA1E-4DBD-9786-8616F53694E1}" type="presParOf" srcId="{1517FFE2-200F-4784-8745-9D8E8F2B23B8}" destId="{F4464CC2-8398-4A80-8213-775CEC4A50AF}" srcOrd="0" destOrd="0" presId="urn:microsoft.com/office/officeart/2005/8/layout/process3"/>
    <dgm:cxn modelId="{C7911F30-3CAF-45A7-9280-A2B8D0456BE8}" type="presParOf" srcId="{B863CB04-1FF0-48B2-9527-D15F179A3387}" destId="{52AF4CEF-4D5F-43C0-9A96-79E6F6770CF6}" srcOrd="2" destOrd="0" presId="urn:microsoft.com/office/officeart/2005/8/layout/process3"/>
    <dgm:cxn modelId="{0C7555CB-E913-4179-B455-122F3D87D134}" type="presParOf" srcId="{52AF4CEF-4D5F-43C0-9A96-79E6F6770CF6}" destId="{81502F96-0ACD-4227-9330-F636D6502B1D}" srcOrd="0" destOrd="0" presId="urn:microsoft.com/office/officeart/2005/8/layout/process3"/>
    <dgm:cxn modelId="{860E80B5-704E-45BA-9A3D-117B25060C14}" type="presParOf" srcId="{52AF4CEF-4D5F-43C0-9A96-79E6F6770CF6}" destId="{875C42CD-8118-4BC7-93BE-91498E1DD93F}" srcOrd="1" destOrd="0" presId="urn:microsoft.com/office/officeart/2005/8/layout/process3"/>
    <dgm:cxn modelId="{29ECA497-5086-47E7-9BEA-7EF1063BF50C}" type="presParOf" srcId="{52AF4CEF-4D5F-43C0-9A96-79E6F6770CF6}" destId="{02B2483B-58FF-42A2-B900-1F4F60666802}" srcOrd="2" destOrd="0" presId="urn:microsoft.com/office/officeart/2005/8/layout/process3"/>
    <dgm:cxn modelId="{FD5E5DEA-7FCC-4485-B21B-06C823A1E5D6}" type="presParOf" srcId="{B863CB04-1FF0-48B2-9527-D15F179A3387}" destId="{BD145F61-F708-461A-BE94-0F4A4510D27B}" srcOrd="3" destOrd="0" presId="urn:microsoft.com/office/officeart/2005/8/layout/process3"/>
    <dgm:cxn modelId="{FD5DC912-8223-4215-B9E2-A7D24DAFACDD}" type="presParOf" srcId="{BD145F61-F708-461A-BE94-0F4A4510D27B}" destId="{47E086DD-B9D7-4F75-93E1-5E9EDB548E44}" srcOrd="0" destOrd="0" presId="urn:microsoft.com/office/officeart/2005/8/layout/process3"/>
    <dgm:cxn modelId="{26E9A8D9-E9DB-485D-ADEE-06629702B738}" type="presParOf" srcId="{B863CB04-1FF0-48B2-9527-D15F179A3387}" destId="{58774DEC-8468-4F47-9E71-28C47CCA1D12}" srcOrd="4" destOrd="0" presId="urn:microsoft.com/office/officeart/2005/8/layout/process3"/>
    <dgm:cxn modelId="{0528804F-8DD3-45C8-A6C8-3C864F93CEC7}" type="presParOf" srcId="{58774DEC-8468-4F47-9E71-28C47CCA1D12}" destId="{590EE63D-8F17-415A-A2F6-81FE7B1CFEA9}" srcOrd="0" destOrd="0" presId="urn:microsoft.com/office/officeart/2005/8/layout/process3"/>
    <dgm:cxn modelId="{8E27B0EE-8CAB-4D95-A1F1-11B617D7A1F2}" type="presParOf" srcId="{58774DEC-8468-4F47-9E71-28C47CCA1D12}" destId="{A672FD90-0DC8-43FA-AD05-24CC57FC76EA}" srcOrd="1" destOrd="0" presId="urn:microsoft.com/office/officeart/2005/8/layout/process3"/>
    <dgm:cxn modelId="{2F8D0646-6E7E-44D2-AEB9-313B90CB6FCC}" type="presParOf" srcId="{58774DEC-8468-4F47-9E71-28C47CCA1D12}" destId="{F2A82DEC-A933-408D-A580-FC067952EEF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7656FD2-99E4-4BD3-BE8A-8AA4D0206544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B67E799-9925-46D7-9ED4-9517088E3D41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Drying</a:t>
          </a:r>
          <a:endParaRPr lang="en-GB" sz="2000" dirty="0"/>
        </a:p>
      </dgm:t>
    </dgm:pt>
    <dgm:pt modelId="{67FE0C96-FCBF-41E7-9B7E-F2BBBB7D3DAA}" type="parTrans" cxnId="{42F07730-F33E-4BD2-8F08-0A15D59D2475}">
      <dgm:prSet/>
      <dgm:spPr/>
      <dgm:t>
        <a:bodyPr/>
        <a:lstStyle/>
        <a:p>
          <a:endParaRPr lang="en-GB"/>
        </a:p>
      </dgm:t>
    </dgm:pt>
    <dgm:pt modelId="{3CA5214E-0309-4654-8865-1B71F4861D32}" type="sibTrans" cxnId="{42F07730-F33E-4BD2-8F08-0A15D59D2475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4BEA472-05CD-4D78-A765-C46B2B0A892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Cold </a:t>
          </a:r>
          <a:r>
            <a:rPr lang="en-GB" dirty="0" smtClean="0"/>
            <a:t>air line</a:t>
          </a:r>
          <a:endParaRPr lang="en-GB" dirty="0"/>
        </a:p>
      </dgm:t>
    </dgm:pt>
    <dgm:pt modelId="{A83184D0-C56E-4E79-9CBB-65DE9B8FBE0F}" type="parTrans" cxnId="{2C979B4B-A573-4377-9EC3-D2413F0BA35D}">
      <dgm:prSet/>
      <dgm:spPr/>
      <dgm:t>
        <a:bodyPr/>
        <a:lstStyle/>
        <a:p>
          <a:endParaRPr lang="en-GB"/>
        </a:p>
      </dgm:t>
    </dgm:pt>
    <dgm:pt modelId="{0C453636-6F70-42CA-8C08-A6C299869C02}" type="sibTrans" cxnId="{2C979B4B-A573-4377-9EC3-D2413F0BA35D}">
      <dgm:prSet/>
      <dgm:spPr/>
      <dgm:t>
        <a:bodyPr/>
        <a:lstStyle/>
        <a:p>
          <a:endParaRPr lang="en-GB"/>
        </a:p>
      </dgm:t>
    </dgm:pt>
    <dgm:pt modelId="{AE22DB0C-0A69-4969-A697-B5CE7581F3A5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Chilling</a:t>
          </a:r>
          <a:endParaRPr lang="en-GB" dirty="0"/>
        </a:p>
      </dgm:t>
    </dgm:pt>
    <dgm:pt modelId="{45133072-D314-4C85-93E8-91ACB468E648}" type="parTrans" cxnId="{6452A842-3671-4675-90CD-8CD06D83E766}">
      <dgm:prSet/>
      <dgm:spPr/>
      <dgm:t>
        <a:bodyPr/>
        <a:lstStyle/>
        <a:p>
          <a:endParaRPr lang="en-GB"/>
        </a:p>
      </dgm:t>
    </dgm:pt>
    <dgm:pt modelId="{006D7641-09A6-4936-A07B-F5A719329FEA}" type="sibTrans" cxnId="{6452A842-3671-4675-90CD-8CD06D83E766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E783BCFC-0A20-4C3C-8A10-4EF7BF72821C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In cold room at-18⁰C for 30min</a:t>
          </a:r>
          <a:endParaRPr lang="en-GB" sz="2000" dirty="0"/>
        </a:p>
      </dgm:t>
    </dgm:pt>
    <dgm:pt modelId="{CF5F2CAA-52C5-40C2-89E4-EA75073C6CB9}" type="parTrans" cxnId="{7F87525C-B665-450F-AB94-BED23C7C799A}">
      <dgm:prSet/>
      <dgm:spPr/>
      <dgm:t>
        <a:bodyPr/>
        <a:lstStyle/>
        <a:p>
          <a:endParaRPr lang="en-GB"/>
        </a:p>
      </dgm:t>
    </dgm:pt>
    <dgm:pt modelId="{011FD0E1-3060-4EEF-8463-69A10CA5F63B}" type="sibTrans" cxnId="{7F87525C-B665-450F-AB94-BED23C7C799A}">
      <dgm:prSet/>
      <dgm:spPr/>
      <dgm:t>
        <a:bodyPr/>
        <a:lstStyle/>
        <a:p>
          <a:endParaRPr lang="en-GB"/>
        </a:p>
      </dgm:t>
    </dgm:pt>
    <dgm:pt modelId="{AD3FF9CC-31DA-48FF-930F-982D0A091B5D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Peeling</a:t>
          </a:r>
          <a:endParaRPr lang="en-GB" dirty="0"/>
        </a:p>
      </dgm:t>
    </dgm:pt>
    <dgm:pt modelId="{26F16E31-398D-410D-B135-0D071D0A1FAF}" type="parTrans" cxnId="{7AF727C6-1BB4-4C9A-9723-EE9B3D453B58}">
      <dgm:prSet/>
      <dgm:spPr/>
      <dgm:t>
        <a:bodyPr/>
        <a:lstStyle/>
        <a:p>
          <a:endParaRPr lang="en-GB"/>
        </a:p>
      </dgm:t>
    </dgm:pt>
    <dgm:pt modelId="{444FB149-C924-4CC3-A403-830927AB336C}" type="sibTrans" cxnId="{7AF727C6-1BB4-4C9A-9723-EE9B3D453B58}">
      <dgm:prSet/>
      <dgm:spPr/>
      <dgm:t>
        <a:bodyPr/>
        <a:lstStyle/>
        <a:p>
          <a:endParaRPr lang="en-GB"/>
        </a:p>
      </dgm:t>
    </dgm:pt>
    <dgm:pt modelId="{6991CA0A-0180-479F-84F3-516D250607C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Outer skin of kiwi is removed </a:t>
          </a:r>
          <a:endParaRPr lang="en-GB" dirty="0"/>
        </a:p>
      </dgm:t>
    </dgm:pt>
    <dgm:pt modelId="{0ADD969A-F2D5-4721-BC1D-45720AAB6598}" type="parTrans" cxnId="{5CC7E7CF-7C83-442D-89CE-0A770EA4D12D}">
      <dgm:prSet/>
      <dgm:spPr/>
      <dgm:t>
        <a:bodyPr/>
        <a:lstStyle/>
        <a:p>
          <a:endParaRPr lang="en-GB"/>
        </a:p>
      </dgm:t>
    </dgm:pt>
    <dgm:pt modelId="{3758B590-8256-4040-BC0D-A755D188E77D}" type="sibTrans" cxnId="{5CC7E7CF-7C83-442D-89CE-0A770EA4D12D}">
      <dgm:prSet/>
      <dgm:spPr/>
      <dgm:t>
        <a:bodyPr/>
        <a:lstStyle/>
        <a:p>
          <a:endParaRPr lang="en-GB"/>
        </a:p>
      </dgm:t>
    </dgm:pt>
    <dgm:pt modelId="{3FB00F07-E783-4408-910F-8F6E8C5C81AE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BE52E98D-C187-418B-8D0D-E53F9A3B6A55}" type="parTrans" cxnId="{ACC9C4CB-F3E7-48FC-8A1B-A345DCF43DAE}">
      <dgm:prSet/>
      <dgm:spPr/>
      <dgm:t>
        <a:bodyPr/>
        <a:lstStyle/>
        <a:p>
          <a:endParaRPr lang="en-GB"/>
        </a:p>
      </dgm:t>
    </dgm:pt>
    <dgm:pt modelId="{8A4DEA0B-EF32-4C93-BB7A-CBE94FB645EA}" type="sibTrans" cxnId="{ACC9C4CB-F3E7-48FC-8A1B-A345DCF43DAE}">
      <dgm:prSet/>
      <dgm:spPr/>
      <dgm:t>
        <a:bodyPr/>
        <a:lstStyle/>
        <a:p>
          <a:endParaRPr lang="en-GB"/>
        </a:p>
      </dgm:t>
    </dgm:pt>
    <dgm:pt modelId="{4FE4A097-DAD3-4075-B61C-9EB74E63408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To </a:t>
          </a:r>
          <a:r>
            <a:rPr lang="en-GB" dirty="0" smtClean="0"/>
            <a:t>prevent deterioration due to moisture </a:t>
          </a:r>
          <a:endParaRPr lang="en-GB" dirty="0"/>
        </a:p>
      </dgm:t>
    </dgm:pt>
    <dgm:pt modelId="{B672537D-549E-463B-9FA8-DE70C1598C60}" type="parTrans" cxnId="{7AB009AB-A621-4636-9D3D-5ECB1CFF78F6}">
      <dgm:prSet/>
      <dgm:spPr/>
      <dgm:t>
        <a:bodyPr/>
        <a:lstStyle/>
        <a:p>
          <a:endParaRPr lang="en-GB"/>
        </a:p>
      </dgm:t>
    </dgm:pt>
    <dgm:pt modelId="{CB72C29D-5C30-48D7-8E02-3BCD243F46A4}" type="sibTrans" cxnId="{7AB009AB-A621-4636-9D3D-5ECB1CFF78F6}">
      <dgm:prSet/>
      <dgm:spPr/>
      <dgm:t>
        <a:bodyPr/>
        <a:lstStyle/>
        <a:p>
          <a:endParaRPr lang="en-GB"/>
        </a:p>
      </dgm:t>
    </dgm:pt>
    <dgm:pt modelId="{C2AD3258-CD83-45C6-A776-9AB6C097DAA9}" type="pres">
      <dgm:prSet presAssocID="{F7656FD2-99E4-4BD3-BE8A-8AA4D02065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D033F26-0318-4C63-AE8C-35433CBB52A0}" type="pres">
      <dgm:prSet presAssocID="{3B67E799-9925-46D7-9ED4-9517088E3D41}" presName="composite" presStyleCnt="0"/>
      <dgm:spPr/>
    </dgm:pt>
    <dgm:pt modelId="{F9CE4F74-64DB-45E1-8C4F-4A49C83CD007}" type="pres">
      <dgm:prSet presAssocID="{3B67E799-9925-46D7-9ED4-9517088E3D4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5ABE4-86B7-4D3E-95AC-0875CC98E98F}" type="pres">
      <dgm:prSet presAssocID="{3B67E799-9925-46D7-9ED4-9517088E3D41}" presName="parSh" presStyleLbl="node1" presStyleIdx="0" presStyleCnt="3"/>
      <dgm:spPr/>
      <dgm:t>
        <a:bodyPr/>
        <a:lstStyle/>
        <a:p>
          <a:endParaRPr lang="en-GB"/>
        </a:p>
      </dgm:t>
    </dgm:pt>
    <dgm:pt modelId="{3FCA89AE-8C3E-4BCA-930C-FF889EC8653A}" type="pres">
      <dgm:prSet presAssocID="{3B67E799-9925-46D7-9ED4-9517088E3D41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5AE5AD-D3B5-4EDC-92DD-40F48B915667}" type="pres">
      <dgm:prSet presAssocID="{3CA5214E-0309-4654-8865-1B71F4861D32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8CF1DED-6377-4019-9571-FD7AB742D3DC}" type="pres">
      <dgm:prSet presAssocID="{3CA5214E-0309-4654-8865-1B71F4861D32}" presName="connTx" presStyleLbl="sibTrans2D1" presStyleIdx="0" presStyleCnt="2"/>
      <dgm:spPr/>
      <dgm:t>
        <a:bodyPr/>
        <a:lstStyle/>
        <a:p>
          <a:endParaRPr lang="en-GB"/>
        </a:p>
      </dgm:t>
    </dgm:pt>
    <dgm:pt modelId="{EE2BADBE-3BF6-46C3-A292-1906F415D7D1}" type="pres">
      <dgm:prSet presAssocID="{AE22DB0C-0A69-4969-A697-B5CE7581F3A5}" presName="composite" presStyleCnt="0"/>
      <dgm:spPr/>
    </dgm:pt>
    <dgm:pt modelId="{D380C789-27DE-415A-8E07-6753ED9EF530}" type="pres">
      <dgm:prSet presAssocID="{AE22DB0C-0A69-4969-A697-B5CE7581F3A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44AC27-E11D-4BAB-A026-B493369B75FD}" type="pres">
      <dgm:prSet presAssocID="{AE22DB0C-0A69-4969-A697-B5CE7581F3A5}" presName="parSh" presStyleLbl="node1" presStyleIdx="1" presStyleCnt="3"/>
      <dgm:spPr/>
      <dgm:t>
        <a:bodyPr/>
        <a:lstStyle/>
        <a:p>
          <a:endParaRPr lang="en-GB"/>
        </a:p>
      </dgm:t>
    </dgm:pt>
    <dgm:pt modelId="{358493DC-1705-48FF-8231-33F15F66E835}" type="pres">
      <dgm:prSet presAssocID="{AE22DB0C-0A69-4969-A697-B5CE7581F3A5}" presName="desTx" presStyleLbl="fgAcc1" presStyleIdx="1" presStyleCnt="3" custScaleX="1234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D4C83F-6BB4-49BE-AD69-84E8984FBBAD}" type="pres">
      <dgm:prSet presAssocID="{006D7641-09A6-4936-A07B-F5A719329FEA}" presName="sibTrans" presStyleLbl="sibTrans2D1" presStyleIdx="1" presStyleCnt="2"/>
      <dgm:spPr/>
      <dgm:t>
        <a:bodyPr/>
        <a:lstStyle/>
        <a:p>
          <a:endParaRPr lang="en-GB"/>
        </a:p>
      </dgm:t>
    </dgm:pt>
    <dgm:pt modelId="{23DD4749-0909-4DBA-A766-DBC4ADFA1C48}" type="pres">
      <dgm:prSet presAssocID="{006D7641-09A6-4936-A07B-F5A719329FEA}" presName="connTx" presStyleLbl="sibTrans2D1" presStyleIdx="1" presStyleCnt="2"/>
      <dgm:spPr/>
      <dgm:t>
        <a:bodyPr/>
        <a:lstStyle/>
        <a:p>
          <a:endParaRPr lang="en-GB"/>
        </a:p>
      </dgm:t>
    </dgm:pt>
    <dgm:pt modelId="{D17B7424-8B39-4275-8237-11616D84BD5E}" type="pres">
      <dgm:prSet presAssocID="{AD3FF9CC-31DA-48FF-930F-982D0A091B5D}" presName="composite" presStyleCnt="0"/>
      <dgm:spPr/>
    </dgm:pt>
    <dgm:pt modelId="{F7D87D03-B283-4720-B638-BCE8C3C24E4A}" type="pres">
      <dgm:prSet presAssocID="{AD3FF9CC-31DA-48FF-930F-982D0A091B5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5799AD-DC7D-4558-859A-91653E1B5974}" type="pres">
      <dgm:prSet presAssocID="{AD3FF9CC-31DA-48FF-930F-982D0A091B5D}" presName="parSh" presStyleLbl="node1" presStyleIdx="2" presStyleCnt="3"/>
      <dgm:spPr/>
      <dgm:t>
        <a:bodyPr/>
        <a:lstStyle/>
        <a:p>
          <a:endParaRPr lang="en-GB"/>
        </a:p>
      </dgm:t>
    </dgm:pt>
    <dgm:pt modelId="{F849339A-3DF8-4038-BD6B-FF392DC79F8E}" type="pres">
      <dgm:prSet presAssocID="{AD3FF9CC-31DA-48FF-930F-982D0A091B5D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E24FB52-5175-4D32-B6D1-16A580B8EDD2}" type="presOf" srcId="{AE22DB0C-0A69-4969-A697-B5CE7581F3A5}" destId="{D380C789-27DE-415A-8E07-6753ED9EF530}" srcOrd="0" destOrd="0" presId="urn:microsoft.com/office/officeart/2005/8/layout/process3"/>
    <dgm:cxn modelId="{7A0FA3D4-7D74-4A45-82F6-B201A0915100}" type="presOf" srcId="{3B67E799-9925-46D7-9ED4-9517088E3D41}" destId="{FC95ABE4-86B7-4D3E-95AC-0875CC98E98F}" srcOrd="1" destOrd="0" presId="urn:microsoft.com/office/officeart/2005/8/layout/process3"/>
    <dgm:cxn modelId="{D30DE5A1-589F-4159-80D4-59B06F5404EE}" type="presOf" srcId="{006D7641-09A6-4936-A07B-F5A719329FEA}" destId="{4FD4C83F-6BB4-49BE-AD69-84E8984FBBAD}" srcOrd="0" destOrd="0" presId="urn:microsoft.com/office/officeart/2005/8/layout/process3"/>
    <dgm:cxn modelId="{EF08E76C-D90D-4D5E-B5F7-B33B0EEE0622}" type="presOf" srcId="{4FE4A097-DAD3-4075-B61C-9EB74E63408D}" destId="{3FCA89AE-8C3E-4BCA-930C-FF889EC8653A}" srcOrd="0" destOrd="1" presId="urn:microsoft.com/office/officeart/2005/8/layout/process3"/>
    <dgm:cxn modelId="{7AF727C6-1BB4-4C9A-9723-EE9B3D453B58}" srcId="{F7656FD2-99E4-4BD3-BE8A-8AA4D0206544}" destId="{AD3FF9CC-31DA-48FF-930F-982D0A091B5D}" srcOrd="2" destOrd="0" parTransId="{26F16E31-398D-410D-B135-0D071D0A1FAF}" sibTransId="{444FB149-C924-4CC3-A403-830927AB336C}"/>
    <dgm:cxn modelId="{FE93E0B2-D028-403A-BBAC-DC7EBDA7DA0C}" type="presOf" srcId="{AE22DB0C-0A69-4969-A697-B5CE7581F3A5}" destId="{EB44AC27-E11D-4BAB-A026-B493369B75FD}" srcOrd="1" destOrd="0" presId="urn:microsoft.com/office/officeart/2005/8/layout/process3"/>
    <dgm:cxn modelId="{A95B4A1B-351C-4BB7-9FE6-8F5BFCFFC42C}" type="presOf" srcId="{AD3FF9CC-31DA-48FF-930F-982D0A091B5D}" destId="{F7D87D03-B283-4720-B638-BCE8C3C24E4A}" srcOrd="0" destOrd="0" presId="urn:microsoft.com/office/officeart/2005/8/layout/process3"/>
    <dgm:cxn modelId="{67DC8CE9-0BBD-4838-8AAB-D54B14F9834A}" type="presOf" srcId="{3B67E799-9925-46D7-9ED4-9517088E3D41}" destId="{F9CE4F74-64DB-45E1-8C4F-4A49C83CD007}" srcOrd="0" destOrd="0" presId="urn:microsoft.com/office/officeart/2005/8/layout/process3"/>
    <dgm:cxn modelId="{7AB009AB-A621-4636-9D3D-5ECB1CFF78F6}" srcId="{3B67E799-9925-46D7-9ED4-9517088E3D41}" destId="{4FE4A097-DAD3-4075-B61C-9EB74E63408D}" srcOrd="1" destOrd="0" parTransId="{B672537D-549E-463B-9FA8-DE70C1598C60}" sibTransId="{CB72C29D-5C30-48D7-8E02-3BCD243F46A4}"/>
    <dgm:cxn modelId="{26497758-D836-4432-848E-3DCD1886A7DF}" type="presOf" srcId="{F7656FD2-99E4-4BD3-BE8A-8AA4D0206544}" destId="{C2AD3258-CD83-45C6-A776-9AB6C097DAA9}" srcOrd="0" destOrd="0" presId="urn:microsoft.com/office/officeart/2005/8/layout/process3"/>
    <dgm:cxn modelId="{7F87525C-B665-450F-AB94-BED23C7C799A}" srcId="{AE22DB0C-0A69-4969-A697-B5CE7581F3A5}" destId="{E783BCFC-0A20-4C3C-8A10-4EF7BF72821C}" srcOrd="0" destOrd="0" parTransId="{CF5F2CAA-52C5-40C2-89E4-EA75073C6CB9}" sibTransId="{011FD0E1-3060-4EEF-8463-69A10CA5F63B}"/>
    <dgm:cxn modelId="{ACC9C4CB-F3E7-48FC-8A1B-A345DCF43DAE}" srcId="{3B67E799-9925-46D7-9ED4-9517088E3D41}" destId="{3FB00F07-E783-4408-910F-8F6E8C5C81AE}" srcOrd="2" destOrd="0" parTransId="{BE52E98D-C187-418B-8D0D-E53F9A3B6A55}" sibTransId="{8A4DEA0B-EF32-4C93-BB7A-CBE94FB645EA}"/>
    <dgm:cxn modelId="{402C1608-97AD-44BB-B1A4-DBF5CCE0AC41}" type="presOf" srcId="{3CA5214E-0309-4654-8865-1B71F4861D32}" destId="{28CF1DED-6377-4019-9571-FD7AB742D3DC}" srcOrd="1" destOrd="0" presId="urn:microsoft.com/office/officeart/2005/8/layout/process3"/>
    <dgm:cxn modelId="{2C979B4B-A573-4377-9EC3-D2413F0BA35D}" srcId="{3B67E799-9925-46D7-9ED4-9517088E3D41}" destId="{54BEA472-05CD-4D78-A765-C46B2B0A892B}" srcOrd="0" destOrd="0" parTransId="{A83184D0-C56E-4E79-9CBB-65DE9B8FBE0F}" sibTransId="{0C453636-6F70-42CA-8C08-A6C299869C02}"/>
    <dgm:cxn modelId="{295B7B0D-C121-47CD-9DD6-64AC41BF6966}" type="presOf" srcId="{AD3FF9CC-31DA-48FF-930F-982D0A091B5D}" destId="{9B5799AD-DC7D-4558-859A-91653E1B5974}" srcOrd="1" destOrd="0" presId="urn:microsoft.com/office/officeart/2005/8/layout/process3"/>
    <dgm:cxn modelId="{351AC559-9366-411A-80F3-968A8ECAE3E7}" type="presOf" srcId="{3FB00F07-E783-4408-910F-8F6E8C5C81AE}" destId="{3FCA89AE-8C3E-4BCA-930C-FF889EC8653A}" srcOrd="0" destOrd="2" presId="urn:microsoft.com/office/officeart/2005/8/layout/process3"/>
    <dgm:cxn modelId="{5CC7E7CF-7C83-442D-89CE-0A770EA4D12D}" srcId="{AD3FF9CC-31DA-48FF-930F-982D0A091B5D}" destId="{6991CA0A-0180-479F-84F3-516D250607CC}" srcOrd="0" destOrd="0" parTransId="{0ADD969A-F2D5-4721-BC1D-45720AAB6598}" sibTransId="{3758B590-8256-4040-BC0D-A755D188E77D}"/>
    <dgm:cxn modelId="{C1407C5E-4C75-4829-B30E-D9F6610E274B}" type="presOf" srcId="{E783BCFC-0A20-4C3C-8A10-4EF7BF72821C}" destId="{358493DC-1705-48FF-8231-33F15F66E835}" srcOrd="0" destOrd="0" presId="urn:microsoft.com/office/officeart/2005/8/layout/process3"/>
    <dgm:cxn modelId="{778589C8-2AB1-45AC-8806-55DC9B57AFD9}" type="presOf" srcId="{006D7641-09A6-4936-A07B-F5A719329FEA}" destId="{23DD4749-0909-4DBA-A766-DBC4ADFA1C48}" srcOrd="1" destOrd="0" presId="urn:microsoft.com/office/officeart/2005/8/layout/process3"/>
    <dgm:cxn modelId="{42F07730-F33E-4BD2-8F08-0A15D59D2475}" srcId="{F7656FD2-99E4-4BD3-BE8A-8AA4D0206544}" destId="{3B67E799-9925-46D7-9ED4-9517088E3D41}" srcOrd="0" destOrd="0" parTransId="{67FE0C96-FCBF-41E7-9B7E-F2BBBB7D3DAA}" sibTransId="{3CA5214E-0309-4654-8865-1B71F4861D32}"/>
    <dgm:cxn modelId="{18D5B7A4-FFD4-44AE-A338-A4C619C432A3}" type="presOf" srcId="{6991CA0A-0180-479F-84F3-516D250607CC}" destId="{F849339A-3DF8-4038-BD6B-FF392DC79F8E}" srcOrd="0" destOrd="0" presId="urn:microsoft.com/office/officeart/2005/8/layout/process3"/>
    <dgm:cxn modelId="{212ED4BF-BC53-43E3-B885-0137D7EF7744}" type="presOf" srcId="{54BEA472-05CD-4D78-A765-C46B2B0A892B}" destId="{3FCA89AE-8C3E-4BCA-930C-FF889EC8653A}" srcOrd="0" destOrd="0" presId="urn:microsoft.com/office/officeart/2005/8/layout/process3"/>
    <dgm:cxn modelId="{6452A842-3671-4675-90CD-8CD06D83E766}" srcId="{F7656FD2-99E4-4BD3-BE8A-8AA4D0206544}" destId="{AE22DB0C-0A69-4969-A697-B5CE7581F3A5}" srcOrd="1" destOrd="0" parTransId="{45133072-D314-4C85-93E8-91ACB468E648}" sibTransId="{006D7641-09A6-4936-A07B-F5A719329FEA}"/>
    <dgm:cxn modelId="{4A37EEEC-B679-43CC-A930-9FDBEC41ACAB}" type="presOf" srcId="{3CA5214E-0309-4654-8865-1B71F4861D32}" destId="{D15AE5AD-D3B5-4EDC-92DD-40F48B915667}" srcOrd="0" destOrd="0" presId="urn:microsoft.com/office/officeart/2005/8/layout/process3"/>
    <dgm:cxn modelId="{97900A7C-A300-4080-8210-0F6B3BD6DD2F}" type="presParOf" srcId="{C2AD3258-CD83-45C6-A776-9AB6C097DAA9}" destId="{7D033F26-0318-4C63-AE8C-35433CBB52A0}" srcOrd="0" destOrd="0" presId="urn:microsoft.com/office/officeart/2005/8/layout/process3"/>
    <dgm:cxn modelId="{CA230281-4A08-4EDA-81B3-5B47A859AC3C}" type="presParOf" srcId="{7D033F26-0318-4C63-AE8C-35433CBB52A0}" destId="{F9CE4F74-64DB-45E1-8C4F-4A49C83CD007}" srcOrd="0" destOrd="0" presId="urn:microsoft.com/office/officeart/2005/8/layout/process3"/>
    <dgm:cxn modelId="{8897EDBC-D4D5-4691-8F51-5F9AD9786787}" type="presParOf" srcId="{7D033F26-0318-4C63-AE8C-35433CBB52A0}" destId="{FC95ABE4-86B7-4D3E-95AC-0875CC98E98F}" srcOrd="1" destOrd="0" presId="urn:microsoft.com/office/officeart/2005/8/layout/process3"/>
    <dgm:cxn modelId="{FB4041A3-7E0E-443F-AC1E-52110134A380}" type="presParOf" srcId="{7D033F26-0318-4C63-AE8C-35433CBB52A0}" destId="{3FCA89AE-8C3E-4BCA-930C-FF889EC8653A}" srcOrd="2" destOrd="0" presId="urn:microsoft.com/office/officeart/2005/8/layout/process3"/>
    <dgm:cxn modelId="{AEDA93F6-BF3F-4DDD-A7BA-1FCFBA80DF2E}" type="presParOf" srcId="{C2AD3258-CD83-45C6-A776-9AB6C097DAA9}" destId="{D15AE5AD-D3B5-4EDC-92DD-40F48B915667}" srcOrd="1" destOrd="0" presId="urn:microsoft.com/office/officeart/2005/8/layout/process3"/>
    <dgm:cxn modelId="{EF8FEC40-FD08-4F66-9798-AA33CEAFC1B4}" type="presParOf" srcId="{D15AE5AD-D3B5-4EDC-92DD-40F48B915667}" destId="{28CF1DED-6377-4019-9571-FD7AB742D3DC}" srcOrd="0" destOrd="0" presId="urn:microsoft.com/office/officeart/2005/8/layout/process3"/>
    <dgm:cxn modelId="{4E119707-831E-4D22-9CFA-AF9744027D16}" type="presParOf" srcId="{C2AD3258-CD83-45C6-A776-9AB6C097DAA9}" destId="{EE2BADBE-3BF6-46C3-A292-1906F415D7D1}" srcOrd="2" destOrd="0" presId="urn:microsoft.com/office/officeart/2005/8/layout/process3"/>
    <dgm:cxn modelId="{D51E070F-3CDF-42E2-81D4-08CFBEE1B915}" type="presParOf" srcId="{EE2BADBE-3BF6-46C3-A292-1906F415D7D1}" destId="{D380C789-27DE-415A-8E07-6753ED9EF530}" srcOrd="0" destOrd="0" presId="urn:microsoft.com/office/officeart/2005/8/layout/process3"/>
    <dgm:cxn modelId="{DA4DB2C1-29DA-4D01-BC57-E63E52397C0A}" type="presParOf" srcId="{EE2BADBE-3BF6-46C3-A292-1906F415D7D1}" destId="{EB44AC27-E11D-4BAB-A026-B493369B75FD}" srcOrd="1" destOrd="0" presId="urn:microsoft.com/office/officeart/2005/8/layout/process3"/>
    <dgm:cxn modelId="{6A7D4A40-A7AF-4875-951B-A92E92B0A2DB}" type="presParOf" srcId="{EE2BADBE-3BF6-46C3-A292-1906F415D7D1}" destId="{358493DC-1705-48FF-8231-33F15F66E835}" srcOrd="2" destOrd="0" presId="urn:microsoft.com/office/officeart/2005/8/layout/process3"/>
    <dgm:cxn modelId="{A6505873-7649-45B7-9A9B-00A9F4005B69}" type="presParOf" srcId="{C2AD3258-CD83-45C6-A776-9AB6C097DAA9}" destId="{4FD4C83F-6BB4-49BE-AD69-84E8984FBBAD}" srcOrd="3" destOrd="0" presId="urn:microsoft.com/office/officeart/2005/8/layout/process3"/>
    <dgm:cxn modelId="{8410EC31-FCEC-4707-AB3F-0F2869B97AAF}" type="presParOf" srcId="{4FD4C83F-6BB4-49BE-AD69-84E8984FBBAD}" destId="{23DD4749-0909-4DBA-A766-DBC4ADFA1C48}" srcOrd="0" destOrd="0" presId="urn:microsoft.com/office/officeart/2005/8/layout/process3"/>
    <dgm:cxn modelId="{CC45D43E-87CF-487C-9F9E-1CC736A9C1A8}" type="presParOf" srcId="{C2AD3258-CD83-45C6-A776-9AB6C097DAA9}" destId="{D17B7424-8B39-4275-8237-11616D84BD5E}" srcOrd="4" destOrd="0" presId="urn:microsoft.com/office/officeart/2005/8/layout/process3"/>
    <dgm:cxn modelId="{C3EFAC3B-92F8-4569-B72A-2F2D914B64E3}" type="presParOf" srcId="{D17B7424-8B39-4275-8237-11616D84BD5E}" destId="{F7D87D03-B283-4720-B638-BCE8C3C24E4A}" srcOrd="0" destOrd="0" presId="urn:microsoft.com/office/officeart/2005/8/layout/process3"/>
    <dgm:cxn modelId="{D3B46C90-53CB-4E5C-934A-B10C7A9CBA06}" type="presParOf" srcId="{D17B7424-8B39-4275-8237-11616D84BD5E}" destId="{9B5799AD-DC7D-4558-859A-91653E1B5974}" srcOrd="1" destOrd="0" presId="urn:microsoft.com/office/officeart/2005/8/layout/process3"/>
    <dgm:cxn modelId="{D0FFE339-8F6A-4E78-9E62-16F7A474A553}" type="presParOf" srcId="{D17B7424-8B39-4275-8237-11616D84BD5E}" destId="{F849339A-3DF8-4038-BD6B-FF392DC79F8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C9EE9E-C0AF-42B1-95A4-7523B33338B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487B894-C991-4B7A-B7AC-6FD633129F69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Remove middle hard core part</a:t>
          </a:r>
          <a:endParaRPr lang="en-GB" sz="2000" dirty="0"/>
        </a:p>
      </dgm:t>
    </dgm:pt>
    <dgm:pt modelId="{F1B26B0F-30CD-4D4C-A9DC-4D80BBCAA206}" type="parTrans" cxnId="{F99A0CF7-EA99-4603-9695-E30B6422E79C}">
      <dgm:prSet/>
      <dgm:spPr/>
      <dgm:t>
        <a:bodyPr/>
        <a:lstStyle/>
        <a:p>
          <a:endParaRPr lang="en-GB"/>
        </a:p>
      </dgm:t>
    </dgm:pt>
    <dgm:pt modelId="{C5FEB001-3EB6-4E56-82D5-6589FAA4542F}" type="sibTrans" cxnId="{F99A0CF7-EA99-4603-9695-E30B6422E79C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A21FE63E-CC97-4E93-918C-3241B5FC28E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Difficulty in blending</a:t>
          </a:r>
          <a:endParaRPr lang="en-GB" dirty="0"/>
        </a:p>
      </dgm:t>
    </dgm:pt>
    <dgm:pt modelId="{45870D1A-66A1-4184-B13B-A2B2F56258BC}" type="parTrans" cxnId="{9338F1DA-E243-4E92-AF15-7FB30CA20452}">
      <dgm:prSet/>
      <dgm:spPr/>
      <dgm:t>
        <a:bodyPr/>
        <a:lstStyle/>
        <a:p>
          <a:endParaRPr lang="en-GB"/>
        </a:p>
      </dgm:t>
    </dgm:pt>
    <dgm:pt modelId="{7581AF4F-4D21-4FD0-8E40-D4C8870F6DE0}" type="sibTrans" cxnId="{9338F1DA-E243-4E92-AF15-7FB30CA20452}">
      <dgm:prSet/>
      <dgm:spPr/>
      <dgm:t>
        <a:bodyPr/>
        <a:lstStyle/>
        <a:p>
          <a:endParaRPr lang="en-GB"/>
        </a:p>
      </dgm:t>
    </dgm:pt>
    <dgm:pt modelId="{FBDF59D4-823D-4932-B777-5F923660E51F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Cutting</a:t>
          </a:r>
          <a:endParaRPr lang="en-GB" sz="2000" dirty="0"/>
        </a:p>
      </dgm:t>
    </dgm:pt>
    <dgm:pt modelId="{CFE78671-E43F-4237-91E1-DEC0AFE79A94}" type="parTrans" cxnId="{C4303A4B-61BA-43FE-93EB-DF7BF807AACB}">
      <dgm:prSet/>
      <dgm:spPr/>
      <dgm:t>
        <a:bodyPr/>
        <a:lstStyle/>
        <a:p>
          <a:endParaRPr lang="en-GB"/>
        </a:p>
      </dgm:t>
    </dgm:pt>
    <dgm:pt modelId="{9D81E049-57E3-4742-AF15-BD34C8EED236}" type="sibTrans" cxnId="{C4303A4B-61BA-43FE-93EB-DF7BF807AACB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A66C676B-2D28-44A8-82B5-D0A82B83BDE3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Small </a:t>
          </a:r>
          <a:r>
            <a:rPr lang="en-GB" sz="2000" dirty="0" smtClean="0"/>
            <a:t>pieces to make extraction  easier</a:t>
          </a:r>
          <a:endParaRPr lang="en-GB" sz="2000" dirty="0"/>
        </a:p>
      </dgm:t>
    </dgm:pt>
    <dgm:pt modelId="{291B66E8-64C5-40A8-A362-6CC3D53595F6}" type="parTrans" cxnId="{8D2CB9E0-68E3-4F07-8219-1A45FDB92759}">
      <dgm:prSet/>
      <dgm:spPr/>
      <dgm:t>
        <a:bodyPr/>
        <a:lstStyle/>
        <a:p>
          <a:endParaRPr lang="en-GB"/>
        </a:p>
      </dgm:t>
    </dgm:pt>
    <dgm:pt modelId="{9810F699-9131-4824-BD70-1E69441ACD53}" type="sibTrans" cxnId="{8D2CB9E0-68E3-4F07-8219-1A45FDB92759}">
      <dgm:prSet/>
      <dgm:spPr/>
      <dgm:t>
        <a:bodyPr/>
        <a:lstStyle/>
        <a:p>
          <a:endParaRPr lang="en-GB"/>
        </a:p>
      </dgm:t>
    </dgm:pt>
    <dgm:pt modelId="{4696AB64-74A7-44EA-BF49-12371D6178BA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Extraction of juice</a:t>
          </a:r>
          <a:endParaRPr lang="en-GB" dirty="0"/>
        </a:p>
      </dgm:t>
    </dgm:pt>
    <dgm:pt modelId="{588A7B75-77B6-4249-873D-C56D7EB07427}" type="parTrans" cxnId="{9A4E74F6-040D-4855-B286-057101C2D6FF}">
      <dgm:prSet/>
      <dgm:spPr/>
      <dgm:t>
        <a:bodyPr/>
        <a:lstStyle/>
        <a:p>
          <a:endParaRPr lang="en-GB"/>
        </a:p>
      </dgm:t>
    </dgm:pt>
    <dgm:pt modelId="{CD49BC48-2352-4BFC-8C09-FEA379058D8E}" type="sibTrans" cxnId="{9A4E74F6-040D-4855-B286-057101C2D6FF}">
      <dgm:prSet/>
      <dgm:spPr/>
      <dgm:t>
        <a:bodyPr/>
        <a:lstStyle/>
        <a:p>
          <a:endParaRPr lang="en-GB"/>
        </a:p>
      </dgm:t>
    </dgm:pt>
    <dgm:pt modelId="{320AF051-C01D-406A-BF7C-CD4A467D428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Blending</a:t>
          </a:r>
          <a:endParaRPr lang="en-GB" dirty="0"/>
        </a:p>
      </dgm:t>
    </dgm:pt>
    <dgm:pt modelId="{0CFD6033-1111-42ED-832C-F6EE9BD0686C}" type="parTrans" cxnId="{E5DBE34E-56EE-41AE-9D0D-216C33BB1927}">
      <dgm:prSet/>
      <dgm:spPr/>
      <dgm:t>
        <a:bodyPr/>
        <a:lstStyle/>
        <a:p>
          <a:endParaRPr lang="en-GB"/>
        </a:p>
      </dgm:t>
    </dgm:pt>
    <dgm:pt modelId="{CB492633-5164-4703-8F42-1DA54A544B54}" type="sibTrans" cxnId="{E5DBE34E-56EE-41AE-9D0D-216C33BB1927}">
      <dgm:prSet/>
      <dgm:spPr/>
      <dgm:t>
        <a:bodyPr/>
        <a:lstStyle/>
        <a:p>
          <a:endParaRPr lang="en-GB"/>
        </a:p>
      </dgm:t>
    </dgm:pt>
    <dgm:pt modelId="{8E01232C-8927-4B5E-80F8-B969BA4FAAE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Causes bitterness</a:t>
          </a:r>
          <a:endParaRPr lang="en-GB" dirty="0"/>
        </a:p>
      </dgm:t>
    </dgm:pt>
    <dgm:pt modelId="{053E5490-375D-4049-81E7-4D0580B59498}" type="parTrans" cxnId="{13E7E9D6-5E80-410B-A96A-D7AE732C0A58}">
      <dgm:prSet/>
      <dgm:spPr/>
      <dgm:t>
        <a:bodyPr/>
        <a:lstStyle/>
        <a:p>
          <a:endParaRPr lang="en-GB"/>
        </a:p>
      </dgm:t>
    </dgm:pt>
    <dgm:pt modelId="{891C50C0-3D7D-4935-A3C1-4CB682786F38}" type="sibTrans" cxnId="{13E7E9D6-5E80-410B-A96A-D7AE732C0A58}">
      <dgm:prSet/>
      <dgm:spPr/>
      <dgm:t>
        <a:bodyPr/>
        <a:lstStyle/>
        <a:p>
          <a:endParaRPr lang="en-GB"/>
        </a:p>
      </dgm:t>
    </dgm:pt>
    <dgm:pt modelId="{F544A3C3-3667-43F9-8456-89E878E920F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19518C78-5F8D-4132-922B-15AE09F2E223}" type="parTrans" cxnId="{CD245811-6F15-4D26-B2FE-C74736FC0B08}">
      <dgm:prSet/>
      <dgm:spPr/>
      <dgm:t>
        <a:bodyPr/>
        <a:lstStyle/>
        <a:p>
          <a:endParaRPr lang="en-GB"/>
        </a:p>
      </dgm:t>
    </dgm:pt>
    <dgm:pt modelId="{52CE8406-6719-412C-A465-AC28FF2951D0}" type="sibTrans" cxnId="{CD245811-6F15-4D26-B2FE-C74736FC0B08}">
      <dgm:prSet/>
      <dgm:spPr/>
      <dgm:t>
        <a:bodyPr/>
        <a:lstStyle/>
        <a:p>
          <a:endParaRPr lang="en-GB"/>
        </a:p>
      </dgm:t>
    </dgm:pt>
    <dgm:pt modelId="{D278EC50-73ED-434D-9947-35BB2D393FA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Not for longer time to avoid braking of seeds</a:t>
          </a:r>
          <a:endParaRPr lang="en-GB" dirty="0"/>
        </a:p>
      </dgm:t>
    </dgm:pt>
    <dgm:pt modelId="{CA27C3FC-134F-4FC8-9956-C43E57EDF5B6}" type="parTrans" cxnId="{C531D355-EC3D-4273-B920-FA40C27E1743}">
      <dgm:prSet/>
      <dgm:spPr/>
      <dgm:t>
        <a:bodyPr/>
        <a:lstStyle/>
        <a:p>
          <a:endParaRPr lang="en-GB"/>
        </a:p>
      </dgm:t>
    </dgm:pt>
    <dgm:pt modelId="{90314AC9-C66B-4616-AB30-06E0A84757D0}" type="sibTrans" cxnId="{C531D355-EC3D-4273-B920-FA40C27E1743}">
      <dgm:prSet/>
      <dgm:spPr/>
      <dgm:t>
        <a:bodyPr/>
        <a:lstStyle/>
        <a:p>
          <a:endParaRPr lang="en-GB"/>
        </a:p>
      </dgm:t>
    </dgm:pt>
    <dgm:pt modelId="{07E43A11-D330-4E1C-B6C4-9CD021A4EFD2}" type="pres">
      <dgm:prSet presAssocID="{BFC9EE9E-C0AF-42B1-95A4-7523B33338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05C7DBA-8A65-4732-B16B-A46BC605897F}" type="pres">
      <dgm:prSet presAssocID="{7487B894-C991-4B7A-B7AC-6FD633129F69}" presName="composite" presStyleCnt="0"/>
      <dgm:spPr/>
    </dgm:pt>
    <dgm:pt modelId="{DD58A2E6-1A25-4B17-8CBF-00D3D7460E67}" type="pres">
      <dgm:prSet presAssocID="{7487B894-C991-4B7A-B7AC-6FD633129F6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ECA984-B914-41E8-BAE2-A918648B0321}" type="pres">
      <dgm:prSet presAssocID="{7487B894-C991-4B7A-B7AC-6FD633129F69}" presName="parSh" presStyleLbl="node1" presStyleIdx="0" presStyleCnt="3"/>
      <dgm:spPr/>
      <dgm:t>
        <a:bodyPr/>
        <a:lstStyle/>
        <a:p>
          <a:endParaRPr lang="en-GB"/>
        </a:p>
      </dgm:t>
    </dgm:pt>
    <dgm:pt modelId="{525CF080-CDA8-4313-BA18-175634124A5D}" type="pres">
      <dgm:prSet presAssocID="{7487B894-C991-4B7A-B7AC-6FD633129F69}" presName="desTx" presStyleLbl="fgAcc1" presStyleIdx="0" presStyleCnt="3" custLinFactNeighborX="29107" custLinFactNeighborY="93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66AD6A-1003-4005-9337-69C1D6E554CA}" type="pres">
      <dgm:prSet presAssocID="{C5FEB001-3EB6-4E56-82D5-6589FAA4542F}" presName="sibTrans" presStyleLbl="sibTrans2D1" presStyleIdx="0" presStyleCnt="2"/>
      <dgm:spPr/>
      <dgm:t>
        <a:bodyPr/>
        <a:lstStyle/>
        <a:p>
          <a:endParaRPr lang="en-GB"/>
        </a:p>
      </dgm:t>
    </dgm:pt>
    <dgm:pt modelId="{A2A27071-391C-4B76-829A-AE268033B5A6}" type="pres">
      <dgm:prSet presAssocID="{C5FEB001-3EB6-4E56-82D5-6589FAA4542F}" presName="connTx" presStyleLbl="sibTrans2D1" presStyleIdx="0" presStyleCnt="2"/>
      <dgm:spPr/>
      <dgm:t>
        <a:bodyPr/>
        <a:lstStyle/>
        <a:p>
          <a:endParaRPr lang="en-GB"/>
        </a:p>
      </dgm:t>
    </dgm:pt>
    <dgm:pt modelId="{0F6548A6-2EA2-4C88-9A45-0C90E76DA8E3}" type="pres">
      <dgm:prSet presAssocID="{FBDF59D4-823D-4932-B777-5F923660E51F}" presName="composite" presStyleCnt="0"/>
      <dgm:spPr/>
    </dgm:pt>
    <dgm:pt modelId="{2A65205E-FA3A-462F-ADF3-637F4CD1194D}" type="pres">
      <dgm:prSet presAssocID="{FBDF59D4-823D-4932-B777-5F923660E51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337AF-A4EC-4230-9A41-121FFF21F574}" type="pres">
      <dgm:prSet presAssocID="{FBDF59D4-823D-4932-B777-5F923660E51F}" presName="parSh" presStyleLbl="node1" presStyleIdx="1" presStyleCnt="3"/>
      <dgm:spPr/>
      <dgm:t>
        <a:bodyPr/>
        <a:lstStyle/>
        <a:p>
          <a:endParaRPr lang="en-GB"/>
        </a:p>
      </dgm:t>
    </dgm:pt>
    <dgm:pt modelId="{7B17EC4C-641E-432A-BFEB-851472064929}" type="pres">
      <dgm:prSet presAssocID="{FBDF59D4-823D-4932-B777-5F923660E51F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E0FD70-2B1D-4D8D-A341-9C4908104215}" type="pres">
      <dgm:prSet presAssocID="{9D81E049-57E3-4742-AF15-BD34C8EED236}" presName="sibTrans" presStyleLbl="sibTrans2D1" presStyleIdx="1" presStyleCnt="2"/>
      <dgm:spPr/>
      <dgm:t>
        <a:bodyPr/>
        <a:lstStyle/>
        <a:p>
          <a:endParaRPr lang="en-GB"/>
        </a:p>
      </dgm:t>
    </dgm:pt>
    <dgm:pt modelId="{2D7AB47C-BF85-4C9D-97CC-C63054B11843}" type="pres">
      <dgm:prSet presAssocID="{9D81E049-57E3-4742-AF15-BD34C8EED236}" presName="connTx" presStyleLbl="sibTrans2D1" presStyleIdx="1" presStyleCnt="2"/>
      <dgm:spPr/>
      <dgm:t>
        <a:bodyPr/>
        <a:lstStyle/>
        <a:p>
          <a:endParaRPr lang="en-GB"/>
        </a:p>
      </dgm:t>
    </dgm:pt>
    <dgm:pt modelId="{E2E2AE2B-6FD5-45E1-AD18-9F2B632D97E2}" type="pres">
      <dgm:prSet presAssocID="{4696AB64-74A7-44EA-BF49-12371D6178BA}" presName="composite" presStyleCnt="0"/>
      <dgm:spPr/>
    </dgm:pt>
    <dgm:pt modelId="{602903AB-4518-4F0A-BFA1-5EB9DD6D5811}" type="pres">
      <dgm:prSet presAssocID="{4696AB64-74A7-44EA-BF49-12371D6178B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6613DD-F253-47DD-B306-90C47137DBC1}" type="pres">
      <dgm:prSet presAssocID="{4696AB64-74A7-44EA-BF49-12371D6178BA}" presName="parSh" presStyleLbl="node1" presStyleIdx="2" presStyleCnt="3"/>
      <dgm:spPr/>
      <dgm:t>
        <a:bodyPr/>
        <a:lstStyle/>
        <a:p>
          <a:endParaRPr lang="en-GB"/>
        </a:p>
      </dgm:t>
    </dgm:pt>
    <dgm:pt modelId="{A9C03D8D-362E-4578-8602-FF921159C852}" type="pres">
      <dgm:prSet presAssocID="{4696AB64-74A7-44EA-BF49-12371D6178B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D201708-4B82-49A7-A31C-D6ADE6432145}" type="presOf" srcId="{4696AB64-74A7-44EA-BF49-12371D6178BA}" destId="{602903AB-4518-4F0A-BFA1-5EB9DD6D5811}" srcOrd="0" destOrd="0" presId="urn:microsoft.com/office/officeart/2005/8/layout/process3"/>
    <dgm:cxn modelId="{5F6AE2F9-1FA2-4DC1-BCC7-B95098D88884}" type="presOf" srcId="{9D81E049-57E3-4742-AF15-BD34C8EED236}" destId="{2D7AB47C-BF85-4C9D-97CC-C63054B11843}" srcOrd="1" destOrd="0" presId="urn:microsoft.com/office/officeart/2005/8/layout/process3"/>
    <dgm:cxn modelId="{839834FE-9BE5-4E4F-B140-E34217C4C8C3}" type="presOf" srcId="{FBDF59D4-823D-4932-B777-5F923660E51F}" destId="{302337AF-A4EC-4230-9A41-121FFF21F574}" srcOrd="1" destOrd="0" presId="urn:microsoft.com/office/officeart/2005/8/layout/process3"/>
    <dgm:cxn modelId="{A717D520-97D7-4E8F-B902-9335C444ED0B}" type="presOf" srcId="{7487B894-C991-4B7A-B7AC-6FD633129F69}" destId="{49ECA984-B914-41E8-BAE2-A918648B0321}" srcOrd="1" destOrd="0" presId="urn:microsoft.com/office/officeart/2005/8/layout/process3"/>
    <dgm:cxn modelId="{9A4E74F6-040D-4855-B286-057101C2D6FF}" srcId="{BFC9EE9E-C0AF-42B1-95A4-7523B33338B0}" destId="{4696AB64-74A7-44EA-BF49-12371D6178BA}" srcOrd="2" destOrd="0" parTransId="{588A7B75-77B6-4249-873D-C56D7EB07427}" sibTransId="{CD49BC48-2352-4BFC-8C09-FEA379058D8E}"/>
    <dgm:cxn modelId="{7E3D5749-0E44-416A-8AE6-CB4128FAE231}" type="presOf" srcId="{D278EC50-73ED-434D-9947-35BB2D393FAF}" destId="{A9C03D8D-362E-4578-8602-FF921159C852}" srcOrd="0" destOrd="1" presId="urn:microsoft.com/office/officeart/2005/8/layout/process3"/>
    <dgm:cxn modelId="{A7594A74-9C11-44F1-BA97-EAF51B8F1BB7}" type="presOf" srcId="{C5FEB001-3EB6-4E56-82D5-6589FAA4542F}" destId="{A2A27071-391C-4B76-829A-AE268033B5A6}" srcOrd="1" destOrd="0" presId="urn:microsoft.com/office/officeart/2005/8/layout/process3"/>
    <dgm:cxn modelId="{11DA3086-EAA0-4C04-B2A2-218CD524CF9E}" type="presOf" srcId="{FBDF59D4-823D-4932-B777-5F923660E51F}" destId="{2A65205E-FA3A-462F-ADF3-637F4CD1194D}" srcOrd="0" destOrd="0" presId="urn:microsoft.com/office/officeart/2005/8/layout/process3"/>
    <dgm:cxn modelId="{8D2CB9E0-68E3-4F07-8219-1A45FDB92759}" srcId="{FBDF59D4-823D-4932-B777-5F923660E51F}" destId="{A66C676B-2D28-44A8-82B5-D0A82B83BDE3}" srcOrd="0" destOrd="0" parTransId="{291B66E8-64C5-40A8-A362-6CC3D53595F6}" sibTransId="{9810F699-9131-4824-BD70-1E69441ACD53}"/>
    <dgm:cxn modelId="{88A478B7-1798-4726-B0AB-48B8585364FF}" type="presOf" srcId="{9D81E049-57E3-4742-AF15-BD34C8EED236}" destId="{8DE0FD70-2B1D-4D8D-A341-9C4908104215}" srcOrd="0" destOrd="0" presId="urn:microsoft.com/office/officeart/2005/8/layout/process3"/>
    <dgm:cxn modelId="{C4303A4B-61BA-43FE-93EB-DF7BF807AACB}" srcId="{BFC9EE9E-C0AF-42B1-95A4-7523B33338B0}" destId="{FBDF59D4-823D-4932-B777-5F923660E51F}" srcOrd="1" destOrd="0" parTransId="{CFE78671-E43F-4237-91E1-DEC0AFE79A94}" sibTransId="{9D81E049-57E3-4742-AF15-BD34C8EED236}"/>
    <dgm:cxn modelId="{DC04E108-671D-493F-BF7C-71FFF4FBE007}" type="presOf" srcId="{8E01232C-8927-4B5E-80F8-B969BA4FAAEF}" destId="{525CF080-CDA8-4313-BA18-175634124A5D}" srcOrd="0" destOrd="1" presId="urn:microsoft.com/office/officeart/2005/8/layout/process3"/>
    <dgm:cxn modelId="{2DF14848-A4CB-489F-874E-755021E7AB50}" type="presOf" srcId="{BFC9EE9E-C0AF-42B1-95A4-7523B33338B0}" destId="{07E43A11-D330-4E1C-B6C4-9CD021A4EFD2}" srcOrd="0" destOrd="0" presId="urn:microsoft.com/office/officeart/2005/8/layout/process3"/>
    <dgm:cxn modelId="{C6FEBC89-92FF-4210-9D7B-0140A209278E}" type="presOf" srcId="{7487B894-C991-4B7A-B7AC-6FD633129F69}" destId="{DD58A2E6-1A25-4B17-8CBF-00D3D7460E67}" srcOrd="0" destOrd="0" presId="urn:microsoft.com/office/officeart/2005/8/layout/process3"/>
    <dgm:cxn modelId="{CD245811-6F15-4D26-B2FE-C74736FC0B08}" srcId="{4696AB64-74A7-44EA-BF49-12371D6178BA}" destId="{F544A3C3-3667-43F9-8456-89E878E920FF}" srcOrd="2" destOrd="0" parTransId="{19518C78-5F8D-4132-922B-15AE09F2E223}" sibTransId="{52CE8406-6719-412C-A465-AC28FF2951D0}"/>
    <dgm:cxn modelId="{9338F1DA-E243-4E92-AF15-7FB30CA20452}" srcId="{7487B894-C991-4B7A-B7AC-6FD633129F69}" destId="{A21FE63E-CC97-4E93-918C-3241B5FC28EB}" srcOrd="0" destOrd="0" parTransId="{45870D1A-66A1-4184-B13B-A2B2F56258BC}" sibTransId="{7581AF4F-4D21-4FD0-8E40-D4C8870F6DE0}"/>
    <dgm:cxn modelId="{B677B0D7-CA52-4EC2-AEEE-B90A93140903}" type="presOf" srcId="{A66C676B-2D28-44A8-82B5-D0A82B83BDE3}" destId="{7B17EC4C-641E-432A-BFEB-851472064929}" srcOrd="0" destOrd="0" presId="urn:microsoft.com/office/officeart/2005/8/layout/process3"/>
    <dgm:cxn modelId="{F99A0CF7-EA99-4603-9695-E30B6422E79C}" srcId="{BFC9EE9E-C0AF-42B1-95A4-7523B33338B0}" destId="{7487B894-C991-4B7A-B7AC-6FD633129F69}" srcOrd="0" destOrd="0" parTransId="{F1B26B0F-30CD-4D4C-A9DC-4D80BBCAA206}" sibTransId="{C5FEB001-3EB6-4E56-82D5-6589FAA4542F}"/>
    <dgm:cxn modelId="{C556CB89-3A56-4D94-A2D8-5A96C5FC31B7}" type="presOf" srcId="{320AF051-C01D-406A-BF7C-CD4A467D428F}" destId="{A9C03D8D-362E-4578-8602-FF921159C852}" srcOrd="0" destOrd="0" presId="urn:microsoft.com/office/officeart/2005/8/layout/process3"/>
    <dgm:cxn modelId="{5BF47762-6C15-44DE-A020-7F2307E6FA0D}" type="presOf" srcId="{C5FEB001-3EB6-4E56-82D5-6589FAA4542F}" destId="{3366AD6A-1003-4005-9337-69C1D6E554CA}" srcOrd="0" destOrd="0" presId="urn:microsoft.com/office/officeart/2005/8/layout/process3"/>
    <dgm:cxn modelId="{E5DBE34E-56EE-41AE-9D0D-216C33BB1927}" srcId="{4696AB64-74A7-44EA-BF49-12371D6178BA}" destId="{320AF051-C01D-406A-BF7C-CD4A467D428F}" srcOrd="0" destOrd="0" parTransId="{0CFD6033-1111-42ED-832C-F6EE9BD0686C}" sibTransId="{CB492633-5164-4703-8F42-1DA54A544B54}"/>
    <dgm:cxn modelId="{CFCA917C-ED30-4767-AD48-40998B6715D9}" type="presOf" srcId="{F544A3C3-3667-43F9-8456-89E878E920FF}" destId="{A9C03D8D-362E-4578-8602-FF921159C852}" srcOrd="0" destOrd="2" presId="urn:microsoft.com/office/officeart/2005/8/layout/process3"/>
    <dgm:cxn modelId="{C531D355-EC3D-4273-B920-FA40C27E1743}" srcId="{4696AB64-74A7-44EA-BF49-12371D6178BA}" destId="{D278EC50-73ED-434D-9947-35BB2D393FAF}" srcOrd="1" destOrd="0" parTransId="{CA27C3FC-134F-4FC8-9956-C43E57EDF5B6}" sibTransId="{90314AC9-C66B-4616-AB30-06E0A84757D0}"/>
    <dgm:cxn modelId="{32C8149E-FD15-461F-BFD6-C8519CDD1065}" type="presOf" srcId="{4696AB64-74A7-44EA-BF49-12371D6178BA}" destId="{256613DD-F253-47DD-B306-90C47137DBC1}" srcOrd="1" destOrd="0" presId="urn:microsoft.com/office/officeart/2005/8/layout/process3"/>
    <dgm:cxn modelId="{10ECBA7E-0AA8-4BFA-A8E2-15907FF8B6FF}" type="presOf" srcId="{A21FE63E-CC97-4E93-918C-3241B5FC28EB}" destId="{525CF080-CDA8-4313-BA18-175634124A5D}" srcOrd="0" destOrd="0" presId="urn:microsoft.com/office/officeart/2005/8/layout/process3"/>
    <dgm:cxn modelId="{13E7E9D6-5E80-410B-A96A-D7AE732C0A58}" srcId="{7487B894-C991-4B7A-B7AC-6FD633129F69}" destId="{8E01232C-8927-4B5E-80F8-B969BA4FAAEF}" srcOrd="1" destOrd="0" parTransId="{053E5490-375D-4049-81E7-4D0580B59498}" sibTransId="{891C50C0-3D7D-4935-A3C1-4CB682786F38}"/>
    <dgm:cxn modelId="{9BDF6F04-E82F-4475-AC8D-C6787DCA609C}" type="presParOf" srcId="{07E43A11-D330-4E1C-B6C4-9CD021A4EFD2}" destId="{405C7DBA-8A65-4732-B16B-A46BC605897F}" srcOrd="0" destOrd="0" presId="urn:microsoft.com/office/officeart/2005/8/layout/process3"/>
    <dgm:cxn modelId="{3625D1D0-8D2A-4A2A-986E-23D541D8C106}" type="presParOf" srcId="{405C7DBA-8A65-4732-B16B-A46BC605897F}" destId="{DD58A2E6-1A25-4B17-8CBF-00D3D7460E67}" srcOrd="0" destOrd="0" presId="urn:microsoft.com/office/officeart/2005/8/layout/process3"/>
    <dgm:cxn modelId="{0E980BAB-3F60-462B-8F91-F5141031D08F}" type="presParOf" srcId="{405C7DBA-8A65-4732-B16B-A46BC605897F}" destId="{49ECA984-B914-41E8-BAE2-A918648B0321}" srcOrd="1" destOrd="0" presId="urn:microsoft.com/office/officeart/2005/8/layout/process3"/>
    <dgm:cxn modelId="{E0D7F050-2EE2-414C-ADE0-8262E9C4ECFD}" type="presParOf" srcId="{405C7DBA-8A65-4732-B16B-A46BC605897F}" destId="{525CF080-CDA8-4313-BA18-175634124A5D}" srcOrd="2" destOrd="0" presId="urn:microsoft.com/office/officeart/2005/8/layout/process3"/>
    <dgm:cxn modelId="{F85DF699-6AFF-432F-A92B-10CE0865E6CE}" type="presParOf" srcId="{07E43A11-D330-4E1C-B6C4-9CD021A4EFD2}" destId="{3366AD6A-1003-4005-9337-69C1D6E554CA}" srcOrd="1" destOrd="0" presId="urn:microsoft.com/office/officeart/2005/8/layout/process3"/>
    <dgm:cxn modelId="{3AA9F649-7CCB-400A-AEB0-F6033BAFDF4D}" type="presParOf" srcId="{3366AD6A-1003-4005-9337-69C1D6E554CA}" destId="{A2A27071-391C-4B76-829A-AE268033B5A6}" srcOrd="0" destOrd="0" presId="urn:microsoft.com/office/officeart/2005/8/layout/process3"/>
    <dgm:cxn modelId="{CA8623CC-AEBD-4FB1-B40B-CF90368BAEAE}" type="presParOf" srcId="{07E43A11-D330-4E1C-B6C4-9CD021A4EFD2}" destId="{0F6548A6-2EA2-4C88-9A45-0C90E76DA8E3}" srcOrd="2" destOrd="0" presId="urn:microsoft.com/office/officeart/2005/8/layout/process3"/>
    <dgm:cxn modelId="{AFCB8737-FFFB-4C0C-AC98-19581540D74C}" type="presParOf" srcId="{0F6548A6-2EA2-4C88-9A45-0C90E76DA8E3}" destId="{2A65205E-FA3A-462F-ADF3-637F4CD1194D}" srcOrd="0" destOrd="0" presId="urn:microsoft.com/office/officeart/2005/8/layout/process3"/>
    <dgm:cxn modelId="{3E2979B1-3F43-4358-880E-A1CAE080F22B}" type="presParOf" srcId="{0F6548A6-2EA2-4C88-9A45-0C90E76DA8E3}" destId="{302337AF-A4EC-4230-9A41-121FFF21F574}" srcOrd="1" destOrd="0" presId="urn:microsoft.com/office/officeart/2005/8/layout/process3"/>
    <dgm:cxn modelId="{5F5781FB-7061-4BFB-A259-E0585383E884}" type="presParOf" srcId="{0F6548A6-2EA2-4C88-9A45-0C90E76DA8E3}" destId="{7B17EC4C-641E-432A-BFEB-851472064929}" srcOrd="2" destOrd="0" presId="urn:microsoft.com/office/officeart/2005/8/layout/process3"/>
    <dgm:cxn modelId="{1AC02675-BA9C-4044-9EC5-D66B77FB0D21}" type="presParOf" srcId="{07E43A11-D330-4E1C-B6C4-9CD021A4EFD2}" destId="{8DE0FD70-2B1D-4D8D-A341-9C4908104215}" srcOrd="3" destOrd="0" presId="urn:microsoft.com/office/officeart/2005/8/layout/process3"/>
    <dgm:cxn modelId="{5B774DB2-29CA-44DF-BB23-242426F752A9}" type="presParOf" srcId="{8DE0FD70-2B1D-4D8D-A341-9C4908104215}" destId="{2D7AB47C-BF85-4C9D-97CC-C63054B11843}" srcOrd="0" destOrd="0" presId="urn:microsoft.com/office/officeart/2005/8/layout/process3"/>
    <dgm:cxn modelId="{D473B835-243C-42EF-A4CB-9B86D03810BC}" type="presParOf" srcId="{07E43A11-D330-4E1C-B6C4-9CD021A4EFD2}" destId="{E2E2AE2B-6FD5-45E1-AD18-9F2B632D97E2}" srcOrd="4" destOrd="0" presId="urn:microsoft.com/office/officeart/2005/8/layout/process3"/>
    <dgm:cxn modelId="{AAB0AE51-4B6B-4DF5-8744-5751983872A7}" type="presParOf" srcId="{E2E2AE2B-6FD5-45E1-AD18-9F2B632D97E2}" destId="{602903AB-4518-4F0A-BFA1-5EB9DD6D5811}" srcOrd="0" destOrd="0" presId="urn:microsoft.com/office/officeart/2005/8/layout/process3"/>
    <dgm:cxn modelId="{7C3B5BCD-5596-4063-A026-613E4CF97416}" type="presParOf" srcId="{E2E2AE2B-6FD5-45E1-AD18-9F2B632D97E2}" destId="{256613DD-F253-47DD-B306-90C47137DBC1}" srcOrd="1" destOrd="0" presId="urn:microsoft.com/office/officeart/2005/8/layout/process3"/>
    <dgm:cxn modelId="{5D12D36E-CE57-4987-8531-241C06C81211}" type="presParOf" srcId="{E2E2AE2B-6FD5-45E1-AD18-9F2B632D97E2}" destId="{A9C03D8D-362E-4578-8602-FF921159C85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8154F82-4A4A-4CBD-B0BC-3A02E69564B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459F206-F52E-48EF-AABB-2445B28A4E59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Coarse filtering</a:t>
          </a:r>
          <a:endParaRPr lang="en-GB" dirty="0"/>
        </a:p>
      </dgm:t>
    </dgm:pt>
    <dgm:pt modelId="{998E181D-3D0D-44A9-9F8A-DE61C05B9439}" type="parTrans" cxnId="{BC74D085-9E48-47D6-919A-3157ED53B6B8}">
      <dgm:prSet/>
      <dgm:spPr/>
      <dgm:t>
        <a:bodyPr/>
        <a:lstStyle/>
        <a:p>
          <a:endParaRPr lang="en-GB"/>
        </a:p>
      </dgm:t>
    </dgm:pt>
    <dgm:pt modelId="{39FC7597-77EA-4456-BF9D-4F9D89F9D231}" type="sibTrans" cxnId="{BC74D085-9E48-47D6-919A-3157ED53B6B8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B1FC2979-5B52-4343-A6F2-D82AD9DDE026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Uncrushed part, fine colloidal particles are removed </a:t>
          </a:r>
          <a:endParaRPr lang="en-GB" dirty="0"/>
        </a:p>
      </dgm:t>
    </dgm:pt>
    <dgm:pt modelId="{A7B7FDCC-A128-4A11-B7ED-97388D83ACF4}" type="parTrans" cxnId="{67716BE1-8767-4A6D-9756-216D69C15489}">
      <dgm:prSet/>
      <dgm:spPr/>
      <dgm:t>
        <a:bodyPr/>
        <a:lstStyle/>
        <a:p>
          <a:endParaRPr lang="en-GB"/>
        </a:p>
      </dgm:t>
    </dgm:pt>
    <dgm:pt modelId="{65F97E2E-101B-4829-ABB4-735E4AC90F9F}" type="sibTrans" cxnId="{67716BE1-8767-4A6D-9756-216D69C15489}">
      <dgm:prSet/>
      <dgm:spPr/>
      <dgm:t>
        <a:bodyPr/>
        <a:lstStyle/>
        <a:p>
          <a:endParaRPr lang="en-GB"/>
        </a:p>
      </dgm:t>
    </dgm:pt>
    <dgm:pt modelId="{749C96D1-8E8A-44EB-9782-1AC38373CCE9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Mixing with water</a:t>
          </a:r>
          <a:endParaRPr lang="en-GB" dirty="0"/>
        </a:p>
      </dgm:t>
    </dgm:pt>
    <dgm:pt modelId="{D864F23A-0CEB-470B-8CEC-3C1391D9A134}" type="parTrans" cxnId="{086A9493-496E-4258-B01C-5AFECF450DFD}">
      <dgm:prSet/>
      <dgm:spPr/>
      <dgm:t>
        <a:bodyPr/>
        <a:lstStyle/>
        <a:p>
          <a:endParaRPr lang="en-GB"/>
        </a:p>
      </dgm:t>
    </dgm:pt>
    <dgm:pt modelId="{B10E4712-7D29-4769-8F42-EDA55A1C6543}" type="sibTrans" cxnId="{086A9493-496E-4258-B01C-5AFECF450DFD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3E8FD9B-230E-4263-A704-2368560CA312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Soft water</a:t>
          </a:r>
          <a:endParaRPr lang="en-GB" dirty="0"/>
        </a:p>
      </dgm:t>
    </dgm:pt>
    <dgm:pt modelId="{449D99D1-C12A-4F28-835E-570DF0F3BCD2}" type="parTrans" cxnId="{54D01EC5-0EB3-4266-9262-45ED72FC742E}">
      <dgm:prSet/>
      <dgm:spPr/>
      <dgm:t>
        <a:bodyPr/>
        <a:lstStyle/>
        <a:p>
          <a:endParaRPr lang="en-GB"/>
        </a:p>
      </dgm:t>
    </dgm:pt>
    <dgm:pt modelId="{2F8C8294-F1B3-4E65-ABFD-6C0182D2DB5B}" type="sibTrans" cxnId="{54D01EC5-0EB3-4266-9262-45ED72FC742E}">
      <dgm:prSet/>
      <dgm:spPr/>
      <dgm:t>
        <a:bodyPr/>
        <a:lstStyle/>
        <a:p>
          <a:endParaRPr lang="en-GB"/>
        </a:p>
      </dgm:t>
    </dgm:pt>
    <dgm:pt modelId="{52194D1C-08AC-4F91-80BF-882983EF8F5D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Standardization</a:t>
          </a:r>
          <a:endParaRPr lang="en-GB" sz="2000" dirty="0"/>
        </a:p>
      </dgm:t>
    </dgm:pt>
    <dgm:pt modelId="{F5156B1E-B2FA-47D4-988A-A320B4323538}" type="parTrans" cxnId="{15570406-E551-4549-BD73-CD89362CD86E}">
      <dgm:prSet/>
      <dgm:spPr/>
      <dgm:t>
        <a:bodyPr/>
        <a:lstStyle/>
        <a:p>
          <a:endParaRPr lang="en-GB"/>
        </a:p>
      </dgm:t>
    </dgm:pt>
    <dgm:pt modelId="{D05F7BA2-48C8-479D-9050-24C85A11C885}" type="sibTrans" cxnId="{15570406-E551-4549-BD73-CD89362CD86E}">
      <dgm:prSet/>
      <dgm:spPr/>
      <dgm:t>
        <a:bodyPr/>
        <a:lstStyle/>
        <a:p>
          <a:endParaRPr lang="en-GB"/>
        </a:p>
      </dgm:t>
    </dgm:pt>
    <dgm:pt modelId="{443BA6A5-1674-4053-BB56-3606C9E74DC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pH=3.55, Acidity=0.14%, TSS= 13%</a:t>
          </a:r>
          <a:endParaRPr lang="en-GB" sz="2000" dirty="0"/>
        </a:p>
      </dgm:t>
    </dgm:pt>
    <dgm:pt modelId="{24E329CE-F3CC-4AB4-983A-84A71CB2E5A2}" type="parTrans" cxnId="{701F9DF1-2098-4336-8202-F6449F9DF351}">
      <dgm:prSet/>
      <dgm:spPr/>
      <dgm:t>
        <a:bodyPr/>
        <a:lstStyle/>
        <a:p>
          <a:endParaRPr lang="en-GB"/>
        </a:p>
      </dgm:t>
    </dgm:pt>
    <dgm:pt modelId="{053A3448-BD4A-4BA3-9CAA-98E1F2285B3B}" type="sibTrans" cxnId="{701F9DF1-2098-4336-8202-F6449F9DF351}">
      <dgm:prSet/>
      <dgm:spPr/>
      <dgm:t>
        <a:bodyPr/>
        <a:lstStyle/>
        <a:p>
          <a:endParaRPr lang="en-GB"/>
        </a:p>
      </dgm:t>
    </dgm:pt>
    <dgm:pt modelId="{A8528B32-7E17-4B01-B7B5-BD73B4E07CC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Boiled at 100⁰ C and cool to 4⁰C.</a:t>
          </a:r>
          <a:endParaRPr lang="en-GB" dirty="0"/>
        </a:p>
      </dgm:t>
    </dgm:pt>
    <dgm:pt modelId="{2D69F355-75BF-4807-8D73-93C9E530957A}" type="parTrans" cxnId="{26AF93F2-250C-4B31-857D-407E5957D8AF}">
      <dgm:prSet/>
      <dgm:spPr/>
      <dgm:t>
        <a:bodyPr/>
        <a:lstStyle/>
        <a:p>
          <a:endParaRPr lang="en-GB"/>
        </a:p>
      </dgm:t>
    </dgm:pt>
    <dgm:pt modelId="{7DC56A82-1009-4C9A-9144-DE636C2E697D}" type="sibTrans" cxnId="{26AF93F2-250C-4B31-857D-407E5957D8AF}">
      <dgm:prSet/>
      <dgm:spPr/>
      <dgm:t>
        <a:bodyPr/>
        <a:lstStyle/>
        <a:p>
          <a:endParaRPr lang="en-GB"/>
        </a:p>
      </dgm:t>
    </dgm:pt>
    <dgm:pt modelId="{CE8D66D4-A2BB-482F-8F5D-5224BA2250A7}" type="pres">
      <dgm:prSet presAssocID="{A8154F82-4A4A-4CBD-B0BC-3A02E69564B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E298431-F07D-4D89-8038-0F32F17D8B8F}" type="pres">
      <dgm:prSet presAssocID="{6459F206-F52E-48EF-AABB-2445B28A4E59}" presName="composite" presStyleCnt="0"/>
      <dgm:spPr/>
    </dgm:pt>
    <dgm:pt modelId="{B7CF351B-4535-46EF-9A1A-28F494CF6501}" type="pres">
      <dgm:prSet presAssocID="{6459F206-F52E-48EF-AABB-2445B28A4E5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D3503C-6DF4-4D64-8C3E-6D581EA82FEE}" type="pres">
      <dgm:prSet presAssocID="{6459F206-F52E-48EF-AABB-2445B28A4E59}" presName="parSh" presStyleLbl="node1" presStyleIdx="0" presStyleCnt="3"/>
      <dgm:spPr/>
      <dgm:t>
        <a:bodyPr/>
        <a:lstStyle/>
        <a:p>
          <a:endParaRPr lang="en-GB"/>
        </a:p>
      </dgm:t>
    </dgm:pt>
    <dgm:pt modelId="{0A32CD6C-2DF6-49D5-9C31-20A50204F959}" type="pres">
      <dgm:prSet presAssocID="{6459F206-F52E-48EF-AABB-2445B28A4E59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DC4882-0EE6-4AD4-93AB-C046AB109533}" type="pres">
      <dgm:prSet presAssocID="{39FC7597-77EA-4456-BF9D-4F9D89F9D231}" presName="sibTrans" presStyleLbl="sibTrans2D1" presStyleIdx="0" presStyleCnt="2"/>
      <dgm:spPr/>
      <dgm:t>
        <a:bodyPr/>
        <a:lstStyle/>
        <a:p>
          <a:endParaRPr lang="en-GB"/>
        </a:p>
      </dgm:t>
    </dgm:pt>
    <dgm:pt modelId="{EF21F683-9424-4131-BD79-3CF6810348C0}" type="pres">
      <dgm:prSet presAssocID="{39FC7597-77EA-4456-BF9D-4F9D89F9D231}" presName="connTx" presStyleLbl="sibTrans2D1" presStyleIdx="0" presStyleCnt="2"/>
      <dgm:spPr/>
      <dgm:t>
        <a:bodyPr/>
        <a:lstStyle/>
        <a:p>
          <a:endParaRPr lang="en-GB"/>
        </a:p>
      </dgm:t>
    </dgm:pt>
    <dgm:pt modelId="{13AD6301-9143-4FC5-81E1-92FA7C929426}" type="pres">
      <dgm:prSet presAssocID="{749C96D1-8E8A-44EB-9782-1AC38373CCE9}" presName="composite" presStyleCnt="0"/>
      <dgm:spPr/>
    </dgm:pt>
    <dgm:pt modelId="{C6C9F6D1-1730-4CFD-929D-40A28E2A4119}" type="pres">
      <dgm:prSet presAssocID="{749C96D1-8E8A-44EB-9782-1AC38373CCE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BD573C-F109-45BD-943A-E25ADAE88A0C}" type="pres">
      <dgm:prSet presAssocID="{749C96D1-8E8A-44EB-9782-1AC38373CCE9}" presName="parSh" presStyleLbl="node1" presStyleIdx="1" presStyleCnt="3"/>
      <dgm:spPr/>
      <dgm:t>
        <a:bodyPr/>
        <a:lstStyle/>
        <a:p>
          <a:endParaRPr lang="en-GB"/>
        </a:p>
      </dgm:t>
    </dgm:pt>
    <dgm:pt modelId="{731C209B-55DA-445F-8C1F-162C3DFCF5A8}" type="pres">
      <dgm:prSet presAssocID="{749C96D1-8E8A-44EB-9782-1AC38373CCE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40C325-A746-43A1-8C98-05D4F122F4CC}" type="pres">
      <dgm:prSet presAssocID="{B10E4712-7D29-4769-8F42-EDA55A1C6543}" presName="sibTrans" presStyleLbl="sibTrans2D1" presStyleIdx="1" presStyleCnt="2"/>
      <dgm:spPr/>
      <dgm:t>
        <a:bodyPr/>
        <a:lstStyle/>
        <a:p>
          <a:endParaRPr lang="en-GB"/>
        </a:p>
      </dgm:t>
    </dgm:pt>
    <dgm:pt modelId="{FAA05857-95D2-4973-B2F0-0CC1C919E1CA}" type="pres">
      <dgm:prSet presAssocID="{B10E4712-7D29-4769-8F42-EDA55A1C6543}" presName="connTx" presStyleLbl="sibTrans2D1" presStyleIdx="1" presStyleCnt="2"/>
      <dgm:spPr/>
      <dgm:t>
        <a:bodyPr/>
        <a:lstStyle/>
        <a:p>
          <a:endParaRPr lang="en-GB"/>
        </a:p>
      </dgm:t>
    </dgm:pt>
    <dgm:pt modelId="{B11342B5-238F-4BEB-B9EC-52DCA01BD7A4}" type="pres">
      <dgm:prSet presAssocID="{52194D1C-08AC-4F91-80BF-882983EF8F5D}" presName="composite" presStyleCnt="0"/>
      <dgm:spPr/>
    </dgm:pt>
    <dgm:pt modelId="{486296B2-98B9-412C-BC05-41CF978C9EFA}" type="pres">
      <dgm:prSet presAssocID="{52194D1C-08AC-4F91-80BF-882983EF8F5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9632A3-CAA8-4FAF-B488-7F30247CC77B}" type="pres">
      <dgm:prSet presAssocID="{52194D1C-08AC-4F91-80BF-882983EF8F5D}" presName="parSh" presStyleLbl="node1" presStyleIdx="2" presStyleCnt="3" custScaleX="119163"/>
      <dgm:spPr/>
      <dgm:t>
        <a:bodyPr/>
        <a:lstStyle/>
        <a:p>
          <a:endParaRPr lang="en-GB"/>
        </a:p>
      </dgm:t>
    </dgm:pt>
    <dgm:pt modelId="{9D2E482B-7D93-4189-AC6B-133635092756}" type="pres">
      <dgm:prSet presAssocID="{52194D1C-08AC-4F91-80BF-882983EF8F5D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6AF93F2-250C-4B31-857D-407E5957D8AF}" srcId="{749C96D1-8E8A-44EB-9782-1AC38373CCE9}" destId="{A8528B32-7E17-4B01-B7B5-BD73B4E07CCC}" srcOrd="1" destOrd="0" parTransId="{2D69F355-75BF-4807-8D73-93C9E530957A}" sibTransId="{7DC56A82-1009-4C9A-9144-DE636C2E697D}"/>
    <dgm:cxn modelId="{6DAF60C1-10EB-4092-8E7E-F6AE7B377E7C}" type="presOf" srcId="{A8528B32-7E17-4B01-B7B5-BD73B4E07CCC}" destId="{731C209B-55DA-445F-8C1F-162C3DFCF5A8}" srcOrd="0" destOrd="1" presId="urn:microsoft.com/office/officeart/2005/8/layout/process3"/>
    <dgm:cxn modelId="{6DB4DBA2-B7E2-4DD1-B7DF-6DFFBB9AF94C}" type="presOf" srcId="{39FC7597-77EA-4456-BF9D-4F9D89F9D231}" destId="{EF21F683-9424-4131-BD79-3CF6810348C0}" srcOrd="1" destOrd="0" presId="urn:microsoft.com/office/officeart/2005/8/layout/process3"/>
    <dgm:cxn modelId="{15570406-E551-4549-BD73-CD89362CD86E}" srcId="{A8154F82-4A4A-4CBD-B0BC-3A02E69564B6}" destId="{52194D1C-08AC-4F91-80BF-882983EF8F5D}" srcOrd="2" destOrd="0" parTransId="{F5156B1E-B2FA-47D4-988A-A320B4323538}" sibTransId="{D05F7BA2-48C8-479D-9050-24C85A11C885}"/>
    <dgm:cxn modelId="{BC74D085-9E48-47D6-919A-3157ED53B6B8}" srcId="{A8154F82-4A4A-4CBD-B0BC-3A02E69564B6}" destId="{6459F206-F52E-48EF-AABB-2445B28A4E59}" srcOrd="0" destOrd="0" parTransId="{998E181D-3D0D-44A9-9F8A-DE61C05B9439}" sibTransId="{39FC7597-77EA-4456-BF9D-4F9D89F9D231}"/>
    <dgm:cxn modelId="{815C0E3D-C28D-4A6F-B6A0-6BA6BCA55A08}" type="presOf" srcId="{52194D1C-08AC-4F91-80BF-882983EF8F5D}" destId="{FA9632A3-CAA8-4FAF-B488-7F30247CC77B}" srcOrd="1" destOrd="0" presId="urn:microsoft.com/office/officeart/2005/8/layout/process3"/>
    <dgm:cxn modelId="{701F9DF1-2098-4336-8202-F6449F9DF351}" srcId="{52194D1C-08AC-4F91-80BF-882983EF8F5D}" destId="{443BA6A5-1674-4053-BB56-3606C9E74DC7}" srcOrd="0" destOrd="0" parTransId="{24E329CE-F3CC-4AB4-983A-84A71CB2E5A2}" sibTransId="{053A3448-BD4A-4BA3-9CAA-98E1F2285B3B}"/>
    <dgm:cxn modelId="{730AD479-F007-40F2-B694-F1538A1E07C8}" type="presOf" srcId="{6459F206-F52E-48EF-AABB-2445B28A4E59}" destId="{B7CF351B-4535-46EF-9A1A-28F494CF6501}" srcOrd="0" destOrd="0" presId="urn:microsoft.com/office/officeart/2005/8/layout/process3"/>
    <dgm:cxn modelId="{0D42B763-4E41-407F-B674-8507F5D57442}" type="presOf" srcId="{52194D1C-08AC-4F91-80BF-882983EF8F5D}" destId="{486296B2-98B9-412C-BC05-41CF978C9EFA}" srcOrd="0" destOrd="0" presId="urn:microsoft.com/office/officeart/2005/8/layout/process3"/>
    <dgm:cxn modelId="{56CD372D-FE0C-4707-9B6B-4E01AFA4E071}" type="presOf" srcId="{F3E8FD9B-230E-4263-A704-2368560CA312}" destId="{731C209B-55DA-445F-8C1F-162C3DFCF5A8}" srcOrd="0" destOrd="0" presId="urn:microsoft.com/office/officeart/2005/8/layout/process3"/>
    <dgm:cxn modelId="{A7B9C876-7CBC-440C-AB87-400218781B29}" type="presOf" srcId="{749C96D1-8E8A-44EB-9782-1AC38373CCE9}" destId="{47BD573C-F109-45BD-943A-E25ADAE88A0C}" srcOrd="1" destOrd="0" presId="urn:microsoft.com/office/officeart/2005/8/layout/process3"/>
    <dgm:cxn modelId="{67716BE1-8767-4A6D-9756-216D69C15489}" srcId="{6459F206-F52E-48EF-AABB-2445B28A4E59}" destId="{B1FC2979-5B52-4343-A6F2-D82AD9DDE026}" srcOrd="0" destOrd="0" parTransId="{A7B7FDCC-A128-4A11-B7ED-97388D83ACF4}" sibTransId="{65F97E2E-101B-4829-ABB4-735E4AC90F9F}"/>
    <dgm:cxn modelId="{1300F71D-4CF2-4E6B-A04B-60C4721EB6FE}" type="presOf" srcId="{A8154F82-4A4A-4CBD-B0BC-3A02E69564B6}" destId="{CE8D66D4-A2BB-482F-8F5D-5224BA2250A7}" srcOrd="0" destOrd="0" presId="urn:microsoft.com/office/officeart/2005/8/layout/process3"/>
    <dgm:cxn modelId="{E4D9592F-6B59-427C-9694-E6AE7537EA08}" type="presOf" srcId="{B1FC2979-5B52-4343-A6F2-D82AD9DDE026}" destId="{0A32CD6C-2DF6-49D5-9C31-20A50204F959}" srcOrd="0" destOrd="0" presId="urn:microsoft.com/office/officeart/2005/8/layout/process3"/>
    <dgm:cxn modelId="{C0F6BF94-7318-43EB-AA78-2ADEC921AE43}" type="presOf" srcId="{6459F206-F52E-48EF-AABB-2445B28A4E59}" destId="{3BD3503C-6DF4-4D64-8C3E-6D581EA82FEE}" srcOrd="1" destOrd="0" presId="urn:microsoft.com/office/officeart/2005/8/layout/process3"/>
    <dgm:cxn modelId="{301E4C3E-73F8-40B3-B538-37CAC8EBA881}" type="presOf" srcId="{39FC7597-77EA-4456-BF9D-4F9D89F9D231}" destId="{AEDC4882-0EE6-4AD4-93AB-C046AB109533}" srcOrd="0" destOrd="0" presId="urn:microsoft.com/office/officeart/2005/8/layout/process3"/>
    <dgm:cxn modelId="{473CD0AF-B757-4831-88FC-C9B1A221E2F2}" type="presOf" srcId="{B10E4712-7D29-4769-8F42-EDA55A1C6543}" destId="{FAA05857-95D2-4973-B2F0-0CC1C919E1CA}" srcOrd="1" destOrd="0" presId="urn:microsoft.com/office/officeart/2005/8/layout/process3"/>
    <dgm:cxn modelId="{15E8DDBE-7A30-4C75-AC6A-C3F4F3871A1D}" type="presOf" srcId="{443BA6A5-1674-4053-BB56-3606C9E74DC7}" destId="{9D2E482B-7D93-4189-AC6B-133635092756}" srcOrd="0" destOrd="0" presId="urn:microsoft.com/office/officeart/2005/8/layout/process3"/>
    <dgm:cxn modelId="{086A9493-496E-4258-B01C-5AFECF450DFD}" srcId="{A8154F82-4A4A-4CBD-B0BC-3A02E69564B6}" destId="{749C96D1-8E8A-44EB-9782-1AC38373CCE9}" srcOrd="1" destOrd="0" parTransId="{D864F23A-0CEB-470B-8CEC-3C1391D9A134}" sibTransId="{B10E4712-7D29-4769-8F42-EDA55A1C6543}"/>
    <dgm:cxn modelId="{54D01EC5-0EB3-4266-9262-45ED72FC742E}" srcId="{749C96D1-8E8A-44EB-9782-1AC38373CCE9}" destId="{F3E8FD9B-230E-4263-A704-2368560CA312}" srcOrd="0" destOrd="0" parTransId="{449D99D1-C12A-4F28-835E-570DF0F3BCD2}" sibTransId="{2F8C8294-F1B3-4E65-ABFD-6C0182D2DB5B}"/>
    <dgm:cxn modelId="{435D4AB3-5475-4693-9A8C-38F706A5967A}" type="presOf" srcId="{B10E4712-7D29-4769-8F42-EDA55A1C6543}" destId="{E640C325-A746-43A1-8C98-05D4F122F4CC}" srcOrd="0" destOrd="0" presId="urn:microsoft.com/office/officeart/2005/8/layout/process3"/>
    <dgm:cxn modelId="{EBFC247C-58DD-4F10-A140-0EAB7D1F755E}" type="presOf" srcId="{749C96D1-8E8A-44EB-9782-1AC38373CCE9}" destId="{C6C9F6D1-1730-4CFD-929D-40A28E2A4119}" srcOrd="0" destOrd="0" presId="urn:microsoft.com/office/officeart/2005/8/layout/process3"/>
    <dgm:cxn modelId="{928ECAA5-67E8-4145-A0B7-BC5C1F72B2FF}" type="presParOf" srcId="{CE8D66D4-A2BB-482F-8F5D-5224BA2250A7}" destId="{7E298431-F07D-4D89-8038-0F32F17D8B8F}" srcOrd="0" destOrd="0" presId="urn:microsoft.com/office/officeart/2005/8/layout/process3"/>
    <dgm:cxn modelId="{031B0C32-4AF8-496A-B16F-74D5F262B582}" type="presParOf" srcId="{7E298431-F07D-4D89-8038-0F32F17D8B8F}" destId="{B7CF351B-4535-46EF-9A1A-28F494CF6501}" srcOrd="0" destOrd="0" presId="urn:microsoft.com/office/officeart/2005/8/layout/process3"/>
    <dgm:cxn modelId="{88380288-4780-422B-894D-16CA1B78B308}" type="presParOf" srcId="{7E298431-F07D-4D89-8038-0F32F17D8B8F}" destId="{3BD3503C-6DF4-4D64-8C3E-6D581EA82FEE}" srcOrd="1" destOrd="0" presId="urn:microsoft.com/office/officeart/2005/8/layout/process3"/>
    <dgm:cxn modelId="{065AE4B4-3DB1-4E66-B4D9-1F7808FA134F}" type="presParOf" srcId="{7E298431-F07D-4D89-8038-0F32F17D8B8F}" destId="{0A32CD6C-2DF6-49D5-9C31-20A50204F959}" srcOrd="2" destOrd="0" presId="urn:microsoft.com/office/officeart/2005/8/layout/process3"/>
    <dgm:cxn modelId="{6015E6D7-9A16-420B-8D4C-322D7D93F1E0}" type="presParOf" srcId="{CE8D66D4-A2BB-482F-8F5D-5224BA2250A7}" destId="{AEDC4882-0EE6-4AD4-93AB-C046AB109533}" srcOrd="1" destOrd="0" presId="urn:microsoft.com/office/officeart/2005/8/layout/process3"/>
    <dgm:cxn modelId="{68EF99D7-13B8-4451-8DC6-DC1248690B7D}" type="presParOf" srcId="{AEDC4882-0EE6-4AD4-93AB-C046AB109533}" destId="{EF21F683-9424-4131-BD79-3CF6810348C0}" srcOrd="0" destOrd="0" presId="urn:microsoft.com/office/officeart/2005/8/layout/process3"/>
    <dgm:cxn modelId="{4337477D-BE2A-49DB-888A-0E5B86DAABD8}" type="presParOf" srcId="{CE8D66D4-A2BB-482F-8F5D-5224BA2250A7}" destId="{13AD6301-9143-4FC5-81E1-92FA7C929426}" srcOrd="2" destOrd="0" presId="urn:microsoft.com/office/officeart/2005/8/layout/process3"/>
    <dgm:cxn modelId="{1C72604D-3D62-4972-AFF6-D8C48D312D17}" type="presParOf" srcId="{13AD6301-9143-4FC5-81E1-92FA7C929426}" destId="{C6C9F6D1-1730-4CFD-929D-40A28E2A4119}" srcOrd="0" destOrd="0" presId="urn:microsoft.com/office/officeart/2005/8/layout/process3"/>
    <dgm:cxn modelId="{36739229-8CFF-43CC-B7D4-FECAC51ECFC5}" type="presParOf" srcId="{13AD6301-9143-4FC5-81E1-92FA7C929426}" destId="{47BD573C-F109-45BD-943A-E25ADAE88A0C}" srcOrd="1" destOrd="0" presId="urn:microsoft.com/office/officeart/2005/8/layout/process3"/>
    <dgm:cxn modelId="{5C9C38EC-64AD-4BB2-A73B-E0978099DAC4}" type="presParOf" srcId="{13AD6301-9143-4FC5-81E1-92FA7C929426}" destId="{731C209B-55DA-445F-8C1F-162C3DFCF5A8}" srcOrd="2" destOrd="0" presId="urn:microsoft.com/office/officeart/2005/8/layout/process3"/>
    <dgm:cxn modelId="{D1AD5102-E7C8-41D5-879D-E1B26C75D18B}" type="presParOf" srcId="{CE8D66D4-A2BB-482F-8F5D-5224BA2250A7}" destId="{E640C325-A746-43A1-8C98-05D4F122F4CC}" srcOrd="3" destOrd="0" presId="urn:microsoft.com/office/officeart/2005/8/layout/process3"/>
    <dgm:cxn modelId="{D95C91FC-58CB-4279-8A54-D91A9E2C3538}" type="presParOf" srcId="{E640C325-A746-43A1-8C98-05D4F122F4CC}" destId="{FAA05857-95D2-4973-B2F0-0CC1C919E1CA}" srcOrd="0" destOrd="0" presId="urn:microsoft.com/office/officeart/2005/8/layout/process3"/>
    <dgm:cxn modelId="{31EE8C78-FB50-4CC9-B60C-67050F28E516}" type="presParOf" srcId="{CE8D66D4-A2BB-482F-8F5D-5224BA2250A7}" destId="{B11342B5-238F-4BEB-B9EC-52DCA01BD7A4}" srcOrd="4" destOrd="0" presId="urn:microsoft.com/office/officeart/2005/8/layout/process3"/>
    <dgm:cxn modelId="{1B45C005-3B0C-4800-BD09-D6AC73B756EF}" type="presParOf" srcId="{B11342B5-238F-4BEB-B9EC-52DCA01BD7A4}" destId="{486296B2-98B9-412C-BC05-41CF978C9EFA}" srcOrd="0" destOrd="0" presId="urn:microsoft.com/office/officeart/2005/8/layout/process3"/>
    <dgm:cxn modelId="{6BFF8B20-1C15-4220-8355-07530CAA7AFB}" type="presParOf" srcId="{B11342B5-238F-4BEB-B9EC-52DCA01BD7A4}" destId="{FA9632A3-CAA8-4FAF-B488-7F30247CC77B}" srcOrd="1" destOrd="0" presId="urn:microsoft.com/office/officeart/2005/8/layout/process3"/>
    <dgm:cxn modelId="{849E5B20-65A7-4833-BECB-6F9409FF64FC}" type="presParOf" srcId="{B11342B5-238F-4BEB-B9EC-52DCA01BD7A4}" destId="{9D2E482B-7D93-4189-AC6B-13363509275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FB90EF2-FBB0-4415-A3AB-1BCE829F3C1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299DD54-47D8-4F73-BD3B-B9B1ED4DC14B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u="none" dirty="0" err="1" smtClean="0"/>
            <a:t>Deaeration</a:t>
          </a:r>
          <a:endParaRPr lang="en-GB" sz="2000" u="none" dirty="0"/>
        </a:p>
      </dgm:t>
    </dgm:pt>
    <dgm:pt modelId="{18983744-2EC0-4AA0-BC30-32E946D0396D}" type="parTrans" cxnId="{7CD6E16F-F0AA-4519-A816-89E2EC234644}">
      <dgm:prSet/>
      <dgm:spPr/>
      <dgm:t>
        <a:bodyPr/>
        <a:lstStyle/>
        <a:p>
          <a:endParaRPr lang="en-GB"/>
        </a:p>
      </dgm:t>
    </dgm:pt>
    <dgm:pt modelId="{4A77313A-EF55-4A8D-9C33-512C980C5C26}" type="sibTrans" cxnId="{7CD6E16F-F0AA-4519-A816-89E2EC234644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CAE247B0-97AD-42E0-A8E1-CB3D70875B03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Avoid contact of juice with air to prevent oxidation</a:t>
          </a:r>
          <a:endParaRPr lang="en-GB" sz="2000" dirty="0"/>
        </a:p>
      </dgm:t>
    </dgm:pt>
    <dgm:pt modelId="{086A2E65-C82D-4369-9BBC-F6735074C792}" type="parTrans" cxnId="{A5AB16DA-1366-4912-85AB-EBB09445EAA8}">
      <dgm:prSet/>
      <dgm:spPr/>
      <dgm:t>
        <a:bodyPr/>
        <a:lstStyle/>
        <a:p>
          <a:endParaRPr lang="en-GB"/>
        </a:p>
      </dgm:t>
    </dgm:pt>
    <dgm:pt modelId="{0D6D7DED-06EF-4F7D-9AD9-8E0ECDEE6EE4}" type="sibTrans" cxnId="{A5AB16DA-1366-4912-85AB-EBB09445EAA8}">
      <dgm:prSet/>
      <dgm:spPr/>
      <dgm:t>
        <a:bodyPr/>
        <a:lstStyle/>
        <a:p>
          <a:endParaRPr lang="en-GB"/>
        </a:p>
      </dgm:t>
    </dgm:pt>
    <dgm:pt modelId="{117811DD-0BAD-4FCF-8419-4B96D109064C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Mixing</a:t>
          </a:r>
          <a:endParaRPr lang="en-GB" sz="2000" dirty="0"/>
        </a:p>
      </dgm:t>
    </dgm:pt>
    <dgm:pt modelId="{0DD06579-4837-4655-A953-CD69F61D105F}" type="parTrans" cxnId="{DA7C460E-85FD-49A8-9088-88A5984A4F61}">
      <dgm:prSet/>
      <dgm:spPr/>
      <dgm:t>
        <a:bodyPr/>
        <a:lstStyle/>
        <a:p>
          <a:endParaRPr lang="en-GB"/>
        </a:p>
      </dgm:t>
    </dgm:pt>
    <dgm:pt modelId="{0C739ED8-7720-4611-B64B-0B62B38CA5CF}" type="sibTrans" cxnId="{DA7C460E-85FD-49A8-9088-88A5984A4F61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A17AFF1-C80C-4D2F-8F65-7E1477ED3C6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Blending of soy yogurt, cows yogurt, sugar, kiwi juice together </a:t>
          </a:r>
          <a:endParaRPr lang="en-GB" dirty="0"/>
        </a:p>
      </dgm:t>
    </dgm:pt>
    <dgm:pt modelId="{53D67AA7-6AD0-4662-A4B0-20502A965014}" type="parTrans" cxnId="{5DD5573C-E844-4EB7-89DC-BF42A4071562}">
      <dgm:prSet/>
      <dgm:spPr/>
      <dgm:t>
        <a:bodyPr/>
        <a:lstStyle/>
        <a:p>
          <a:endParaRPr lang="en-GB"/>
        </a:p>
      </dgm:t>
    </dgm:pt>
    <dgm:pt modelId="{3BA8FF1C-63EB-4E7D-A8DC-7924C5E313E3}" type="sibTrans" cxnId="{5DD5573C-E844-4EB7-89DC-BF42A4071562}">
      <dgm:prSet/>
      <dgm:spPr/>
      <dgm:t>
        <a:bodyPr/>
        <a:lstStyle/>
        <a:p>
          <a:endParaRPr lang="en-GB"/>
        </a:p>
      </dgm:t>
    </dgm:pt>
    <dgm:pt modelId="{18F88575-DBBD-4195-9D72-9032B49FC6D1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u="none" dirty="0" smtClean="0"/>
            <a:t>Checking of parameter</a:t>
          </a:r>
          <a:endParaRPr lang="en-GB" sz="2000" u="none" dirty="0"/>
        </a:p>
      </dgm:t>
    </dgm:pt>
    <dgm:pt modelId="{C506C781-603F-4F42-B1FA-DDB2F98EB8CA}" type="parTrans" cxnId="{DF29D5D3-D4AB-4D44-B6AF-460CFD8446B1}">
      <dgm:prSet/>
      <dgm:spPr/>
      <dgm:t>
        <a:bodyPr/>
        <a:lstStyle/>
        <a:p>
          <a:endParaRPr lang="en-GB"/>
        </a:p>
      </dgm:t>
    </dgm:pt>
    <dgm:pt modelId="{FE489D8D-1783-4476-9FDA-52CC6C1DBC62}" type="sibTrans" cxnId="{DF29D5D3-D4AB-4D44-B6AF-460CFD8446B1}">
      <dgm:prSet/>
      <dgm:spPr/>
      <dgm:t>
        <a:bodyPr/>
        <a:lstStyle/>
        <a:p>
          <a:endParaRPr lang="en-GB"/>
        </a:p>
      </dgm:t>
    </dgm:pt>
    <dgm:pt modelId="{CEA8274F-8861-4203-BE4D-0C5B322F4191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MSNF=8-9.5%, Fat= 1.3-1.5%, pH= 4-4.5 </a:t>
          </a:r>
          <a:endParaRPr lang="en-GB" sz="2000" dirty="0"/>
        </a:p>
      </dgm:t>
    </dgm:pt>
    <dgm:pt modelId="{597A0DE0-EDB5-4787-B477-AF972793164C}" type="parTrans" cxnId="{C29D0B2C-B7AE-4252-B60D-1C75040EC40D}">
      <dgm:prSet/>
      <dgm:spPr/>
      <dgm:t>
        <a:bodyPr/>
        <a:lstStyle/>
        <a:p>
          <a:endParaRPr lang="en-GB"/>
        </a:p>
      </dgm:t>
    </dgm:pt>
    <dgm:pt modelId="{B55CEFBB-8FA9-4C05-8F2F-B0E2C70FA60E}" type="sibTrans" cxnId="{C29D0B2C-B7AE-4252-B60D-1C75040EC40D}">
      <dgm:prSet/>
      <dgm:spPr/>
      <dgm:t>
        <a:bodyPr/>
        <a:lstStyle/>
        <a:p>
          <a:endParaRPr lang="en-GB"/>
        </a:p>
      </dgm:t>
    </dgm:pt>
    <dgm:pt modelId="{EAD84188-EF49-4DCE-B35C-C81C1D11DC05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2A9C13B3-282F-497F-95E0-F946B34BD547}" type="parTrans" cxnId="{C5D03927-1F46-42A9-B669-EC4439DB3491}">
      <dgm:prSet/>
      <dgm:spPr/>
      <dgm:t>
        <a:bodyPr/>
        <a:lstStyle/>
        <a:p>
          <a:endParaRPr lang="en-GB"/>
        </a:p>
      </dgm:t>
    </dgm:pt>
    <dgm:pt modelId="{9182DEC2-D2F4-41CB-BD1B-DB9DC5CA4A1A}" type="sibTrans" cxnId="{C5D03927-1F46-42A9-B669-EC4439DB3491}">
      <dgm:prSet/>
      <dgm:spPr/>
      <dgm:t>
        <a:bodyPr/>
        <a:lstStyle/>
        <a:p>
          <a:endParaRPr lang="en-GB"/>
        </a:p>
      </dgm:t>
    </dgm:pt>
    <dgm:pt modelId="{9A7D1DE0-A2B9-4109-AB9C-108171615E8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Stabiliser(0.01%) and citric acid(0.8%) </a:t>
          </a:r>
          <a:endParaRPr lang="en-GB" dirty="0"/>
        </a:p>
      </dgm:t>
    </dgm:pt>
    <dgm:pt modelId="{7C2B948D-7714-4430-9F88-23E6D5A7A957}" type="parTrans" cxnId="{0EEF1013-97C4-49F2-BD2A-3A107A41E86E}">
      <dgm:prSet/>
      <dgm:spPr/>
      <dgm:t>
        <a:bodyPr/>
        <a:lstStyle/>
        <a:p>
          <a:endParaRPr lang="en-GB"/>
        </a:p>
      </dgm:t>
    </dgm:pt>
    <dgm:pt modelId="{EF00462F-510C-4E60-A647-36209EF376E5}" type="sibTrans" cxnId="{0EEF1013-97C4-49F2-BD2A-3A107A41E86E}">
      <dgm:prSet/>
      <dgm:spPr/>
      <dgm:t>
        <a:bodyPr/>
        <a:lstStyle/>
        <a:p>
          <a:endParaRPr lang="en-GB"/>
        </a:p>
      </dgm:t>
    </dgm:pt>
    <dgm:pt modelId="{C4C0315E-969D-4BC3-BCA2-46D55B81D989}" type="pres">
      <dgm:prSet presAssocID="{FFB90EF2-FBB0-4415-A3AB-1BCE829F3C1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BAC0E0B-909C-4205-BD68-25E1D53371B9}" type="pres">
      <dgm:prSet presAssocID="{4299DD54-47D8-4F73-BD3B-B9B1ED4DC14B}" presName="composite" presStyleCnt="0"/>
      <dgm:spPr/>
    </dgm:pt>
    <dgm:pt modelId="{17994458-0D5E-4C45-BCD0-407CF9E316EB}" type="pres">
      <dgm:prSet presAssocID="{4299DD54-47D8-4F73-BD3B-B9B1ED4DC14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49A004-79BA-4400-9D68-EB392C67A277}" type="pres">
      <dgm:prSet presAssocID="{4299DD54-47D8-4F73-BD3B-B9B1ED4DC14B}" presName="parSh" presStyleLbl="node1" presStyleIdx="0" presStyleCnt="3"/>
      <dgm:spPr/>
      <dgm:t>
        <a:bodyPr/>
        <a:lstStyle/>
        <a:p>
          <a:endParaRPr lang="en-GB"/>
        </a:p>
      </dgm:t>
    </dgm:pt>
    <dgm:pt modelId="{EE9171CA-F8B3-483B-BA7F-9EBD7FE5E4DC}" type="pres">
      <dgm:prSet presAssocID="{4299DD54-47D8-4F73-BD3B-B9B1ED4DC14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AB68B5-744E-4081-A72B-4D760CE47FCF}" type="pres">
      <dgm:prSet presAssocID="{4A77313A-EF55-4A8D-9C33-512C980C5C26}" presName="sibTrans" presStyleLbl="sibTrans2D1" presStyleIdx="0" presStyleCnt="2"/>
      <dgm:spPr/>
      <dgm:t>
        <a:bodyPr/>
        <a:lstStyle/>
        <a:p>
          <a:endParaRPr lang="en-GB"/>
        </a:p>
      </dgm:t>
    </dgm:pt>
    <dgm:pt modelId="{1BB2BF41-9BE3-4AFA-8B64-373A0D937443}" type="pres">
      <dgm:prSet presAssocID="{4A77313A-EF55-4A8D-9C33-512C980C5C26}" presName="connTx" presStyleLbl="sibTrans2D1" presStyleIdx="0" presStyleCnt="2"/>
      <dgm:spPr/>
      <dgm:t>
        <a:bodyPr/>
        <a:lstStyle/>
        <a:p>
          <a:endParaRPr lang="en-GB"/>
        </a:p>
      </dgm:t>
    </dgm:pt>
    <dgm:pt modelId="{0816E816-32F9-4826-A9D0-461227DE14BA}" type="pres">
      <dgm:prSet presAssocID="{117811DD-0BAD-4FCF-8419-4B96D109064C}" presName="composite" presStyleCnt="0"/>
      <dgm:spPr/>
    </dgm:pt>
    <dgm:pt modelId="{52FDAE07-E554-4077-AF43-DC5DF58733DA}" type="pres">
      <dgm:prSet presAssocID="{117811DD-0BAD-4FCF-8419-4B96D109064C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FA2250-5AEE-49E2-9536-B451337400B1}" type="pres">
      <dgm:prSet presAssocID="{117811DD-0BAD-4FCF-8419-4B96D109064C}" presName="parSh" presStyleLbl="node1" presStyleIdx="1" presStyleCnt="3"/>
      <dgm:spPr/>
      <dgm:t>
        <a:bodyPr/>
        <a:lstStyle/>
        <a:p>
          <a:endParaRPr lang="en-GB"/>
        </a:p>
      </dgm:t>
    </dgm:pt>
    <dgm:pt modelId="{93881D96-932C-428C-891A-129D681ABF48}" type="pres">
      <dgm:prSet presAssocID="{117811DD-0BAD-4FCF-8419-4B96D109064C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D66215-73C8-4FA6-BCD4-FA1673757324}" type="pres">
      <dgm:prSet presAssocID="{0C739ED8-7720-4611-B64B-0B62B38CA5CF}" presName="sibTrans" presStyleLbl="sibTrans2D1" presStyleIdx="1" presStyleCnt="2"/>
      <dgm:spPr/>
      <dgm:t>
        <a:bodyPr/>
        <a:lstStyle/>
        <a:p>
          <a:endParaRPr lang="en-GB"/>
        </a:p>
      </dgm:t>
    </dgm:pt>
    <dgm:pt modelId="{C56BAB15-3C54-4DD3-8E60-8F6B4DEA9AF3}" type="pres">
      <dgm:prSet presAssocID="{0C739ED8-7720-4611-B64B-0B62B38CA5CF}" presName="connTx" presStyleLbl="sibTrans2D1" presStyleIdx="1" presStyleCnt="2"/>
      <dgm:spPr/>
      <dgm:t>
        <a:bodyPr/>
        <a:lstStyle/>
        <a:p>
          <a:endParaRPr lang="en-GB"/>
        </a:p>
      </dgm:t>
    </dgm:pt>
    <dgm:pt modelId="{02F9FAC4-8E12-4529-AB85-B16A3AD1FC50}" type="pres">
      <dgm:prSet presAssocID="{18F88575-DBBD-4195-9D72-9032B49FC6D1}" presName="composite" presStyleCnt="0"/>
      <dgm:spPr/>
    </dgm:pt>
    <dgm:pt modelId="{F999B409-9581-42F2-8862-5B371FC05AA0}" type="pres">
      <dgm:prSet presAssocID="{18F88575-DBBD-4195-9D72-9032B49FC6D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1CA1EC-B2FF-41A8-818D-36DC8CC416FA}" type="pres">
      <dgm:prSet presAssocID="{18F88575-DBBD-4195-9D72-9032B49FC6D1}" presName="parSh" presStyleLbl="node1" presStyleIdx="2" presStyleCnt="3"/>
      <dgm:spPr/>
      <dgm:t>
        <a:bodyPr/>
        <a:lstStyle/>
        <a:p>
          <a:endParaRPr lang="en-GB"/>
        </a:p>
      </dgm:t>
    </dgm:pt>
    <dgm:pt modelId="{4A921972-D092-43C5-BBE4-60E1C2C5113E}" type="pres">
      <dgm:prSet presAssocID="{18F88575-DBBD-4195-9D72-9032B49FC6D1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29D0B2C-B7AE-4252-B60D-1C75040EC40D}" srcId="{18F88575-DBBD-4195-9D72-9032B49FC6D1}" destId="{CEA8274F-8861-4203-BE4D-0C5B322F4191}" srcOrd="0" destOrd="0" parTransId="{597A0DE0-EDB5-4787-B477-AF972793164C}" sibTransId="{B55CEFBB-8FA9-4C05-8F2F-B0E2C70FA60E}"/>
    <dgm:cxn modelId="{DA7C460E-85FD-49A8-9088-88A5984A4F61}" srcId="{FFB90EF2-FBB0-4415-A3AB-1BCE829F3C11}" destId="{117811DD-0BAD-4FCF-8419-4B96D109064C}" srcOrd="1" destOrd="0" parTransId="{0DD06579-4837-4655-A953-CD69F61D105F}" sibTransId="{0C739ED8-7720-4611-B64B-0B62B38CA5CF}"/>
    <dgm:cxn modelId="{7F641794-2FE6-4780-9455-6F4E6FBC347F}" type="presOf" srcId="{0C739ED8-7720-4611-B64B-0B62B38CA5CF}" destId="{C56BAB15-3C54-4DD3-8E60-8F6B4DEA9AF3}" srcOrd="1" destOrd="0" presId="urn:microsoft.com/office/officeart/2005/8/layout/process3"/>
    <dgm:cxn modelId="{4872C558-2F51-40B6-A757-03FCBD67BAD5}" type="presOf" srcId="{4A77313A-EF55-4A8D-9C33-512C980C5C26}" destId="{82AB68B5-744E-4081-A72B-4D760CE47FCF}" srcOrd="0" destOrd="0" presId="urn:microsoft.com/office/officeart/2005/8/layout/process3"/>
    <dgm:cxn modelId="{057CEE9A-66F5-42FA-B356-7165EDA6C309}" type="presOf" srcId="{18F88575-DBBD-4195-9D72-9032B49FC6D1}" destId="{F999B409-9581-42F2-8862-5B371FC05AA0}" srcOrd="0" destOrd="0" presId="urn:microsoft.com/office/officeart/2005/8/layout/process3"/>
    <dgm:cxn modelId="{BF392835-0984-4002-8DF5-9FEB043A98EE}" type="presOf" srcId="{117811DD-0BAD-4FCF-8419-4B96D109064C}" destId="{F0FA2250-5AEE-49E2-9536-B451337400B1}" srcOrd="1" destOrd="0" presId="urn:microsoft.com/office/officeart/2005/8/layout/process3"/>
    <dgm:cxn modelId="{4E08B361-EEAB-483A-AF6A-09F153199BF1}" type="presOf" srcId="{0C739ED8-7720-4611-B64B-0B62B38CA5CF}" destId="{28D66215-73C8-4FA6-BCD4-FA1673757324}" srcOrd="0" destOrd="0" presId="urn:microsoft.com/office/officeart/2005/8/layout/process3"/>
    <dgm:cxn modelId="{05F6A7AD-77BE-41A1-BD81-1B220F92D57A}" type="presOf" srcId="{9A7D1DE0-A2B9-4109-AB9C-108171615E83}" destId="{93881D96-932C-428C-891A-129D681ABF48}" srcOrd="0" destOrd="1" presId="urn:microsoft.com/office/officeart/2005/8/layout/process3"/>
    <dgm:cxn modelId="{A5AB16DA-1366-4912-85AB-EBB09445EAA8}" srcId="{4299DD54-47D8-4F73-BD3B-B9B1ED4DC14B}" destId="{CAE247B0-97AD-42E0-A8E1-CB3D70875B03}" srcOrd="0" destOrd="0" parTransId="{086A2E65-C82D-4369-9BBC-F6735074C792}" sibTransId="{0D6D7DED-06EF-4F7D-9AD9-8E0ECDEE6EE4}"/>
    <dgm:cxn modelId="{D8CD792D-D23F-4F53-BB21-2440070020B3}" type="presOf" srcId="{EAD84188-EF49-4DCE-B35C-C81C1D11DC05}" destId="{93881D96-932C-428C-891A-129D681ABF48}" srcOrd="0" destOrd="2" presId="urn:microsoft.com/office/officeart/2005/8/layout/process3"/>
    <dgm:cxn modelId="{DF29D5D3-D4AB-4D44-B6AF-460CFD8446B1}" srcId="{FFB90EF2-FBB0-4415-A3AB-1BCE829F3C11}" destId="{18F88575-DBBD-4195-9D72-9032B49FC6D1}" srcOrd="2" destOrd="0" parTransId="{C506C781-603F-4F42-B1FA-DDB2F98EB8CA}" sibTransId="{FE489D8D-1783-4476-9FDA-52CC6C1DBC62}"/>
    <dgm:cxn modelId="{0EEF1013-97C4-49F2-BD2A-3A107A41E86E}" srcId="{117811DD-0BAD-4FCF-8419-4B96D109064C}" destId="{9A7D1DE0-A2B9-4109-AB9C-108171615E83}" srcOrd="1" destOrd="0" parTransId="{7C2B948D-7714-4430-9F88-23E6D5A7A957}" sibTransId="{EF00462F-510C-4E60-A647-36209EF376E5}"/>
    <dgm:cxn modelId="{EE0CEC6B-DD8E-48ED-BDB0-6ED37861C752}" type="presOf" srcId="{4A77313A-EF55-4A8D-9C33-512C980C5C26}" destId="{1BB2BF41-9BE3-4AFA-8B64-373A0D937443}" srcOrd="1" destOrd="0" presId="urn:microsoft.com/office/officeart/2005/8/layout/process3"/>
    <dgm:cxn modelId="{52CE8D5C-AA46-407E-809C-130B7D5D5336}" type="presOf" srcId="{FFB90EF2-FBB0-4415-A3AB-1BCE829F3C11}" destId="{C4C0315E-969D-4BC3-BCA2-46D55B81D989}" srcOrd="0" destOrd="0" presId="urn:microsoft.com/office/officeart/2005/8/layout/process3"/>
    <dgm:cxn modelId="{2372D6E9-DEB3-452A-8C98-DCC478AACC55}" type="presOf" srcId="{CAE247B0-97AD-42E0-A8E1-CB3D70875B03}" destId="{EE9171CA-F8B3-483B-BA7F-9EBD7FE5E4DC}" srcOrd="0" destOrd="0" presId="urn:microsoft.com/office/officeart/2005/8/layout/process3"/>
    <dgm:cxn modelId="{B473CBFD-1152-4BA0-A236-23B114DA438C}" type="presOf" srcId="{FA17AFF1-C80C-4D2F-8F65-7E1477ED3C63}" destId="{93881D96-932C-428C-891A-129D681ABF48}" srcOrd="0" destOrd="0" presId="urn:microsoft.com/office/officeart/2005/8/layout/process3"/>
    <dgm:cxn modelId="{891257C3-F2CC-4771-9BB4-15901DEE1599}" type="presOf" srcId="{4299DD54-47D8-4F73-BD3B-B9B1ED4DC14B}" destId="{17994458-0D5E-4C45-BCD0-407CF9E316EB}" srcOrd="0" destOrd="0" presId="urn:microsoft.com/office/officeart/2005/8/layout/process3"/>
    <dgm:cxn modelId="{BA7BAEAB-71D0-4465-83AD-B9C58A67ACF0}" type="presOf" srcId="{18F88575-DBBD-4195-9D72-9032B49FC6D1}" destId="{B61CA1EC-B2FF-41A8-818D-36DC8CC416FA}" srcOrd="1" destOrd="0" presId="urn:microsoft.com/office/officeart/2005/8/layout/process3"/>
    <dgm:cxn modelId="{31D138B0-24B2-4799-9488-098A4BBFC88E}" type="presOf" srcId="{117811DD-0BAD-4FCF-8419-4B96D109064C}" destId="{52FDAE07-E554-4077-AF43-DC5DF58733DA}" srcOrd="0" destOrd="0" presId="urn:microsoft.com/office/officeart/2005/8/layout/process3"/>
    <dgm:cxn modelId="{B589FC6A-401C-47B2-BF0B-62A5E0AC9B6C}" type="presOf" srcId="{4299DD54-47D8-4F73-BD3B-B9B1ED4DC14B}" destId="{E249A004-79BA-4400-9D68-EB392C67A277}" srcOrd="1" destOrd="0" presId="urn:microsoft.com/office/officeart/2005/8/layout/process3"/>
    <dgm:cxn modelId="{3B60EFD8-F07C-4604-AAEF-3EC7C7A2ABD6}" type="presOf" srcId="{CEA8274F-8861-4203-BE4D-0C5B322F4191}" destId="{4A921972-D092-43C5-BBE4-60E1C2C5113E}" srcOrd="0" destOrd="0" presId="urn:microsoft.com/office/officeart/2005/8/layout/process3"/>
    <dgm:cxn modelId="{5DD5573C-E844-4EB7-89DC-BF42A4071562}" srcId="{117811DD-0BAD-4FCF-8419-4B96D109064C}" destId="{FA17AFF1-C80C-4D2F-8F65-7E1477ED3C63}" srcOrd="0" destOrd="0" parTransId="{53D67AA7-6AD0-4662-A4B0-20502A965014}" sibTransId="{3BA8FF1C-63EB-4E7D-A8DC-7924C5E313E3}"/>
    <dgm:cxn modelId="{7CD6E16F-F0AA-4519-A816-89E2EC234644}" srcId="{FFB90EF2-FBB0-4415-A3AB-1BCE829F3C11}" destId="{4299DD54-47D8-4F73-BD3B-B9B1ED4DC14B}" srcOrd="0" destOrd="0" parTransId="{18983744-2EC0-4AA0-BC30-32E946D0396D}" sibTransId="{4A77313A-EF55-4A8D-9C33-512C980C5C26}"/>
    <dgm:cxn modelId="{C5D03927-1F46-42A9-B669-EC4439DB3491}" srcId="{117811DD-0BAD-4FCF-8419-4B96D109064C}" destId="{EAD84188-EF49-4DCE-B35C-C81C1D11DC05}" srcOrd="2" destOrd="0" parTransId="{2A9C13B3-282F-497F-95E0-F946B34BD547}" sibTransId="{9182DEC2-D2F4-41CB-BD1B-DB9DC5CA4A1A}"/>
    <dgm:cxn modelId="{F4EC33E8-1DCC-4CDC-AEE8-B6562F491D6E}" type="presParOf" srcId="{C4C0315E-969D-4BC3-BCA2-46D55B81D989}" destId="{7BAC0E0B-909C-4205-BD68-25E1D53371B9}" srcOrd="0" destOrd="0" presId="urn:microsoft.com/office/officeart/2005/8/layout/process3"/>
    <dgm:cxn modelId="{F247603D-CAAB-42DE-B240-A8ABFFE99799}" type="presParOf" srcId="{7BAC0E0B-909C-4205-BD68-25E1D53371B9}" destId="{17994458-0D5E-4C45-BCD0-407CF9E316EB}" srcOrd="0" destOrd="0" presId="urn:microsoft.com/office/officeart/2005/8/layout/process3"/>
    <dgm:cxn modelId="{E4529BF2-1BCB-492F-9A5C-6A01EF5D6611}" type="presParOf" srcId="{7BAC0E0B-909C-4205-BD68-25E1D53371B9}" destId="{E249A004-79BA-4400-9D68-EB392C67A277}" srcOrd="1" destOrd="0" presId="urn:microsoft.com/office/officeart/2005/8/layout/process3"/>
    <dgm:cxn modelId="{628E0B0B-C86B-4B31-8EB0-7C0353F7A2FB}" type="presParOf" srcId="{7BAC0E0B-909C-4205-BD68-25E1D53371B9}" destId="{EE9171CA-F8B3-483B-BA7F-9EBD7FE5E4DC}" srcOrd="2" destOrd="0" presId="urn:microsoft.com/office/officeart/2005/8/layout/process3"/>
    <dgm:cxn modelId="{4CBCA408-97F1-4DDC-A546-F4EDD908D07F}" type="presParOf" srcId="{C4C0315E-969D-4BC3-BCA2-46D55B81D989}" destId="{82AB68B5-744E-4081-A72B-4D760CE47FCF}" srcOrd="1" destOrd="0" presId="urn:microsoft.com/office/officeart/2005/8/layout/process3"/>
    <dgm:cxn modelId="{6CD83758-9055-40C2-AD83-ADB02011A63F}" type="presParOf" srcId="{82AB68B5-744E-4081-A72B-4D760CE47FCF}" destId="{1BB2BF41-9BE3-4AFA-8B64-373A0D937443}" srcOrd="0" destOrd="0" presId="urn:microsoft.com/office/officeart/2005/8/layout/process3"/>
    <dgm:cxn modelId="{CECF4D50-A71C-400D-9A0F-FBA5230E53A6}" type="presParOf" srcId="{C4C0315E-969D-4BC3-BCA2-46D55B81D989}" destId="{0816E816-32F9-4826-A9D0-461227DE14BA}" srcOrd="2" destOrd="0" presId="urn:microsoft.com/office/officeart/2005/8/layout/process3"/>
    <dgm:cxn modelId="{1DE1485C-E582-4826-BF9D-383099DCEA3B}" type="presParOf" srcId="{0816E816-32F9-4826-A9D0-461227DE14BA}" destId="{52FDAE07-E554-4077-AF43-DC5DF58733DA}" srcOrd="0" destOrd="0" presId="urn:microsoft.com/office/officeart/2005/8/layout/process3"/>
    <dgm:cxn modelId="{D0D1D33D-AF79-42EC-8360-16EDC0A0F69A}" type="presParOf" srcId="{0816E816-32F9-4826-A9D0-461227DE14BA}" destId="{F0FA2250-5AEE-49E2-9536-B451337400B1}" srcOrd="1" destOrd="0" presId="urn:microsoft.com/office/officeart/2005/8/layout/process3"/>
    <dgm:cxn modelId="{628DD3D6-FD50-4744-B9CE-31F09138A5DF}" type="presParOf" srcId="{0816E816-32F9-4826-A9D0-461227DE14BA}" destId="{93881D96-932C-428C-891A-129D681ABF48}" srcOrd="2" destOrd="0" presId="urn:microsoft.com/office/officeart/2005/8/layout/process3"/>
    <dgm:cxn modelId="{BA669C84-CE79-4D3C-9E67-F1839F255F12}" type="presParOf" srcId="{C4C0315E-969D-4BC3-BCA2-46D55B81D989}" destId="{28D66215-73C8-4FA6-BCD4-FA1673757324}" srcOrd="3" destOrd="0" presId="urn:microsoft.com/office/officeart/2005/8/layout/process3"/>
    <dgm:cxn modelId="{EFEA89D7-0190-4C35-A762-39B5ADA4E24F}" type="presParOf" srcId="{28D66215-73C8-4FA6-BCD4-FA1673757324}" destId="{C56BAB15-3C54-4DD3-8E60-8F6B4DEA9AF3}" srcOrd="0" destOrd="0" presId="urn:microsoft.com/office/officeart/2005/8/layout/process3"/>
    <dgm:cxn modelId="{86EC27FC-02DC-42A6-88F0-028EF8915C62}" type="presParOf" srcId="{C4C0315E-969D-4BC3-BCA2-46D55B81D989}" destId="{02F9FAC4-8E12-4529-AB85-B16A3AD1FC50}" srcOrd="4" destOrd="0" presId="urn:microsoft.com/office/officeart/2005/8/layout/process3"/>
    <dgm:cxn modelId="{48B99119-6B9E-4971-B9F2-33ECDD2490A4}" type="presParOf" srcId="{02F9FAC4-8E12-4529-AB85-B16A3AD1FC50}" destId="{F999B409-9581-42F2-8862-5B371FC05AA0}" srcOrd="0" destOrd="0" presId="urn:microsoft.com/office/officeart/2005/8/layout/process3"/>
    <dgm:cxn modelId="{CAFCEC14-D9AB-4E3F-8B85-C482A006941A}" type="presParOf" srcId="{02F9FAC4-8E12-4529-AB85-B16A3AD1FC50}" destId="{B61CA1EC-B2FF-41A8-818D-36DC8CC416FA}" srcOrd="1" destOrd="0" presId="urn:microsoft.com/office/officeart/2005/8/layout/process3"/>
    <dgm:cxn modelId="{928D8BC8-E023-434F-AD7B-7E9B942BE6C4}" type="presParOf" srcId="{02F9FAC4-8E12-4529-AB85-B16A3AD1FC50}" destId="{4A921972-D092-43C5-BBE4-60E1C2C5113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F3B0A3A-3DF3-4929-967C-A51309D4290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18A0DF-AC75-4D35-928A-48B1A488E61B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Homogenisation</a:t>
          </a:r>
          <a:endParaRPr lang="en-GB" sz="2000" dirty="0"/>
        </a:p>
      </dgm:t>
    </dgm:pt>
    <dgm:pt modelId="{63E2FF16-D185-4FAC-812E-1612EE19A221}" type="parTrans" cxnId="{3F9BB56B-9DB0-4256-9F28-445F47F7C613}">
      <dgm:prSet/>
      <dgm:spPr/>
      <dgm:t>
        <a:bodyPr/>
        <a:lstStyle/>
        <a:p>
          <a:endParaRPr lang="en-GB"/>
        </a:p>
      </dgm:t>
    </dgm:pt>
    <dgm:pt modelId="{A8D975A2-7EEF-4D82-8895-9CEE2CD6C98F}" type="sibTrans" cxnId="{3F9BB56B-9DB0-4256-9F28-445F47F7C613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6C72257B-412F-4512-B323-0AE08A0ABE8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Disruption of particles at pressure of 6MPa</a:t>
          </a:r>
          <a:endParaRPr lang="en-GB" sz="1800" dirty="0"/>
        </a:p>
      </dgm:t>
    </dgm:pt>
    <dgm:pt modelId="{68CB2A78-59EF-48EF-A82D-73205D52AF54}" type="parTrans" cxnId="{A78F2C2A-30D2-471D-9419-ADFE4DE5A41C}">
      <dgm:prSet/>
      <dgm:spPr/>
      <dgm:t>
        <a:bodyPr/>
        <a:lstStyle/>
        <a:p>
          <a:endParaRPr lang="en-GB"/>
        </a:p>
      </dgm:t>
    </dgm:pt>
    <dgm:pt modelId="{F97F47A7-25BF-4E5A-90C9-030C634C9840}" type="sibTrans" cxnId="{A78F2C2A-30D2-471D-9419-ADFE4DE5A41C}">
      <dgm:prSet/>
      <dgm:spPr/>
      <dgm:t>
        <a:bodyPr/>
        <a:lstStyle/>
        <a:p>
          <a:endParaRPr lang="en-GB"/>
        </a:p>
      </dgm:t>
    </dgm:pt>
    <dgm:pt modelId="{0C414862-E67F-44A7-83D9-50170633BB4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Removing air from bottles and filling</a:t>
          </a:r>
          <a:endParaRPr lang="en-GB" sz="2000" dirty="0"/>
        </a:p>
      </dgm:t>
    </dgm:pt>
    <dgm:pt modelId="{2555E644-E8A7-437E-8FB2-DB33CC510EF7}" type="parTrans" cxnId="{B902008E-2136-409D-84BD-B485038CDA78}">
      <dgm:prSet/>
      <dgm:spPr/>
      <dgm:t>
        <a:bodyPr/>
        <a:lstStyle/>
        <a:p>
          <a:endParaRPr lang="en-GB"/>
        </a:p>
      </dgm:t>
    </dgm:pt>
    <dgm:pt modelId="{73864CC2-94DF-4CCD-8ABE-955F85396010}" type="sibTrans" cxnId="{B902008E-2136-409D-84BD-B485038CDA78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DE997723-2803-490D-A434-E34A2627504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Remove Dust, dirt, air </a:t>
          </a:r>
          <a:endParaRPr lang="en-GB" sz="2000" dirty="0"/>
        </a:p>
      </dgm:t>
    </dgm:pt>
    <dgm:pt modelId="{1B2C9A82-6386-49F2-B508-A4F57E0D2798}" type="parTrans" cxnId="{45035892-17C8-4E94-B7B0-1ECB09AE1F3B}">
      <dgm:prSet/>
      <dgm:spPr/>
      <dgm:t>
        <a:bodyPr/>
        <a:lstStyle/>
        <a:p>
          <a:endParaRPr lang="en-GB"/>
        </a:p>
      </dgm:t>
    </dgm:pt>
    <dgm:pt modelId="{FE3780FF-6B66-460A-B4B2-127CD75062CF}" type="sibTrans" cxnId="{45035892-17C8-4E94-B7B0-1ECB09AE1F3B}">
      <dgm:prSet/>
      <dgm:spPr/>
      <dgm:t>
        <a:bodyPr/>
        <a:lstStyle/>
        <a:p>
          <a:endParaRPr lang="en-GB"/>
        </a:p>
      </dgm:t>
    </dgm:pt>
    <dgm:pt modelId="{2C5F773A-07F6-4F5B-B60B-FA74F99488C6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Sealing and sterilization of bottles</a:t>
          </a:r>
          <a:endParaRPr lang="en-GB" dirty="0"/>
        </a:p>
      </dgm:t>
    </dgm:pt>
    <dgm:pt modelId="{6D43EB67-9F5A-4B31-BD60-C20D4558503F}" type="parTrans" cxnId="{4403D615-F59D-443F-83C4-B26FA62F161C}">
      <dgm:prSet/>
      <dgm:spPr/>
      <dgm:t>
        <a:bodyPr/>
        <a:lstStyle/>
        <a:p>
          <a:endParaRPr lang="en-GB"/>
        </a:p>
      </dgm:t>
    </dgm:pt>
    <dgm:pt modelId="{046BBFF2-115F-4318-AE91-F70C36BDEBA8}" type="sibTrans" cxnId="{4403D615-F59D-443F-83C4-B26FA62F161C}">
      <dgm:prSet/>
      <dgm:spPr/>
      <dgm:t>
        <a:bodyPr/>
        <a:lstStyle/>
        <a:p>
          <a:endParaRPr lang="en-GB"/>
        </a:p>
      </dgm:t>
    </dgm:pt>
    <dgm:pt modelId="{10E9CB6F-D6C7-4FA3-A55B-74752BBE215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Temp-40</a:t>
          </a:r>
          <a:r>
            <a:rPr lang="en-GB" sz="1800" dirty="0" smtClean="0">
              <a:latin typeface="Calibri"/>
            </a:rPr>
            <a:t>⁰C</a:t>
          </a:r>
          <a:endParaRPr lang="en-GB" sz="1800" dirty="0"/>
        </a:p>
      </dgm:t>
    </dgm:pt>
    <dgm:pt modelId="{B6E45152-1789-48FA-9179-406DAD306DF7}" type="parTrans" cxnId="{2C2346D9-212C-49C2-8232-BD9C1D9EE192}">
      <dgm:prSet/>
      <dgm:spPr/>
      <dgm:t>
        <a:bodyPr/>
        <a:lstStyle/>
        <a:p>
          <a:endParaRPr lang="en-GB"/>
        </a:p>
      </dgm:t>
    </dgm:pt>
    <dgm:pt modelId="{CB3AC51E-1186-4FDD-99AA-2A02D5442446}" type="sibTrans" cxnId="{2C2346D9-212C-49C2-8232-BD9C1D9EE192}">
      <dgm:prSet/>
      <dgm:spPr/>
      <dgm:t>
        <a:bodyPr/>
        <a:lstStyle/>
        <a:p>
          <a:endParaRPr lang="en-GB"/>
        </a:p>
      </dgm:t>
    </dgm:pt>
    <dgm:pt modelId="{179B1305-A80A-49F2-8B0A-41B113EC7CF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2000" dirty="0"/>
        </a:p>
      </dgm:t>
    </dgm:pt>
    <dgm:pt modelId="{4AB1520D-E14D-43CC-9063-C303E7A451AB}" type="parTrans" cxnId="{E7F2125E-1412-4408-B431-CFFCAFBDE5F5}">
      <dgm:prSet/>
      <dgm:spPr/>
      <dgm:t>
        <a:bodyPr/>
        <a:lstStyle/>
        <a:p>
          <a:endParaRPr lang="en-GB"/>
        </a:p>
      </dgm:t>
    </dgm:pt>
    <dgm:pt modelId="{52AAFAD3-392C-4989-AD03-ABF795417F1E}" type="sibTrans" cxnId="{E7F2125E-1412-4408-B431-CFFCAFBDE5F5}">
      <dgm:prSet/>
      <dgm:spPr/>
      <dgm:t>
        <a:bodyPr/>
        <a:lstStyle/>
        <a:p>
          <a:endParaRPr lang="en-GB"/>
        </a:p>
      </dgm:t>
    </dgm:pt>
    <dgm:pt modelId="{CD971FBF-4766-4D87-9355-B708D8D86DD0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2000" dirty="0"/>
        </a:p>
      </dgm:t>
    </dgm:pt>
    <dgm:pt modelId="{E18B8929-565B-45B5-8550-1F9ABF6C781B}" type="parTrans" cxnId="{6F6CF318-FCE4-4E5C-8A00-46A0EB19626B}">
      <dgm:prSet/>
      <dgm:spPr/>
      <dgm:t>
        <a:bodyPr/>
        <a:lstStyle/>
        <a:p>
          <a:endParaRPr lang="en-GB"/>
        </a:p>
      </dgm:t>
    </dgm:pt>
    <dgm:pt modelId="{520E2C43-7355-4042-B157-A732D6135C1B}" type="sibTrans" cxnId="{6F6CF318-FCE4-4E5C-8A00-46A0EB19626B}">
      <dgm:prSet/>
      <dgm:spPr/>
      <dgm:t>
        <a:bodyPr/>
        <a:lstStyle/>
        <a:p>
          <a:endParaRPr lang="en-GB"/>
        </a:p>
      </dgm:t>
    </dgm:pt>
    <dgm:pt modelId="{3419C959-171B-4EB4-ABFB-41DAD9C30F25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2000" dirty="0"/>
        </a:p>
      </dgm:t>
    </dgm:pt>
    <dgm:pt modelId="{368AB4F9-3DE0-496E-96D9-244EB6A0AB8C}" type="parTrans" cxnId="{5A33E9B0-4789-4713-8643-781E7D6C348A}">
      <dgm:prSet/>
      <dgm:spPr/>
      <dgm:t>
        <a:bodyPr/>
        <a:lstStyle/>
        <a:p>
          <a:endParaRPr lang="en-GB"/>
        </a:p>
      </dgm:t>
    </dgm:pt>
    <dgm:pt modelId="{A3F6B25F-6C09-494F-93ED-DD34A5335A6B}" type="sibTrans" cxnId="{5A33E9B0-4789-4713-8643-781E7D6C348A}">
      <dgm:prSet/>
      <dgm:spPr/>
      <dgm:t>
        <a:bodyPr/>
        <a:lstStyle/>
        <a:p>
          <a:endParaRPr lang="en-GB"/>
        </a:p>
      </dgm:t>
    </dgm:pt>
    <dgm:pt modelId="{EED731A7-649D-4C38-A760-25660121A964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High speed filling </a:t>
          </a:r>
          <a:endParaRPr lang="en-GB" sz="2000" dirty="0"/>
        </a:p>
      </dgm:t>
    </dgm:pt>
    <dgm:pt modelId="{D0D2EB40-1788-442A-8BC2-5E0E3AB85B43}" type="parTrans" cxnId="{F0937CEA-8086-4C55-9A0C-B994187478B2}">
      <dgm:prSet/>
      <dgm:spPr/>
      <dgm:t>
        <a:bodyPr/>
        <a:lstStyle/>
        <a:p>
          <a:endParaRPr lang="en-GB"/>
        </a:p>
      </dgm:t>
    </dgm:pt>
    <dgm:pt modelId="{5DEE123C-9C1B-4049-9DD5-319FB13E8700}" type="sibTrans" cxnId="{F0937CEA-8086-4C55-9A0C-B994187478B2}">
      <dgm:prSet/>
      <dgm:spPr/>
      <dgm:t>
        <a:bodyPr/>
        <a:lstStyle/>
        <a:p>
          <a:endParaRPr lang="en-GB"/>
        </a:p>
      </dgm:t>
    </dgm:pt>
    <dgm:pt modelId="{30BE88BE-374E-4E18-B68E-BA053142D313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Aseptic filling </a:t>
          </a:r>
          <a:endParaRPr lang="en-GB" sz="2000" dirty="0"/>
        </a:p>
      </dgm:t>
    </dgm:pt>
    <dgm:pt modelId="{47C5DB8C-8C38-469F-9CCB-E39745B6DF56}" type="parTrans" cxnId="{5AF91EAE-CE25-4422-AD1E-4B3D5F960024}">
      <dgm:prSet/>
      <dgm:spPr/>
      <dgm:t>
        <a:bodyPr/>
        <a:lstStyle/>
        <a:p>
          <a:endParaRPr lang="en-GB"/>
        </a:p>
      </dgm:t>
    </dgm:pt>
    <dgm:pt modelId="{152C0C84-5409-464A-8A01-6ECE4A677B15}" type="sibTrans" cxnId="{5AF91EAE-CE25-4422-AD1E-4B3D5F960024}">
      <dgm:prSet/>
      <dgm:spPr/>
      <dgm:t>
        <a:bodyPr/>
        <a:lstStyle/>
        <a:p>
          <a:endParaRPr lang="en-GB"/>
        </a:p>
      </dgm:t>
    </dgm:pt>
    <dgm:pt modelId="{3AB456F3-8CE7-426E-9C21-58AFB193D40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Time- 2-3min</a:t>
          </a:r>
          <a:endParaRPr lang="en-GB" sz="1800" dirty="0"/>
        </a:p>
      </dgm:t>
    </dgm:pt>
    <dgm:pt modelId="{F9CDC3F6-8F70-4D56-92E8-9D9B00BF1946}" type="parTrans" cxnId="{556E9619-DBCF-43E7-9DBF-AE0C1A5C29B7}">
      <dgm:prSet/>
      <dgm:spPr/>
      <dgm:t>
        <a:bodyPr/>
        <a:lstStyle/>
        <a:p>
          <a:endParaRPr lang="en-GB"/>
        </a:p>
      </dgm:t>
    </dgm:pt>
    <dgm:pt modelId="{45C737D0-3DA8-4764-9766-08CF023436D4}" type="sibTrans" cxnId="{556E9619-DBCF-43E7-9DBF-AE0C1A5C29B7}">
      <dgm:prSet/>
      <dgm:spPr/>
      <dgm:t>
        <a:bodyPr/>
        <a:lstStyle/>
        <a:p>
          <a:endParaRPr lang="en-GB"/>
        </a:p>
      </dgm:t>
    </dgm:pt>
    <dgm:pt modelId="{B84FDFA3-C35D-430D-9329-111040E90260}" type="pres">
      <dgm:prSet presAssocID="{7F3B0A3A-3DF3-4929-967C-A51309D4290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353E66-6EBB-4DE7-8CD0-859743BC6DCB}" type="pres">
      <dgm:prSet presAssocID="{0B18A0DF-AC75-4D35-928A-48B1A488E61B}" presName="composite" presStyleCnt="0"/>
      <dgm:spPr/>
    </dgm:pt>
    <dgm:pt modelId="{37497374-3062-4413-AC33-C5CA88300FD6}" type="pres">
      <dgm:prSet presAssocID="{0B18A0DF-AC75-4D35-928A-48B1A488E61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FD0C6D-734D-495F-A294-B93F7F11A71E}" type="pres">
      <dgm:prSet presAssocID="{0B18A0DF-AC75-4D35-928A-48B1A488E61B}" presName="parSh" presStyleLbl="node1" presStyleIdx="0" presStyleCnt="3" custScaleX="150754"/>
      <dgm:spPr/>
      <dgm:t>
        <a:bodyPr/>
        <a:lstStyle/>
        <a:p>
          <a:endParaRPr lang="en-GB"/>
        </a:p>
      </dgm:t>
    </dgm:pt>
    <dgm:pt modelId="{F28BA1D3-D4FA-451F-AAB4-F1E2D03CCC29}" type="pres">
      <dgm:prSet presAssocID="{0B18A0DF-AC75-4D35-928A-48B1A488E61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B4FEC9-18DE-42FC-955A-89B096395994}" type="pres">
      <dgm:prSet presAssocID="{A8D975A2-7EEF-4D82-8895-9CEE2CD6C98F}" presName="sibTrans" presStyleLbl="sibTrans2D1" presStyleIdx="0" presStyleCnt="2"/>
      <dgm:spPr/>
      <dgm:t>
        <a:bodyPr/>
        <a:lstStyle/>
        <a:p>
          <a:endParaRPr lang="en-GB"/>
        </a:p>
      </dgm:t>
    </dgm:pt>
    <dgm:pt modelId="{5A38EA6E-16B5-4E89-9476-C7C20FDB6F6F}" type="pres">
      <dgm:prSet presAssocID="{A8D975A2-7EEF-4D82-8895-9CEE2CD6C98F}" presName="connTx" presStyleLbl="sibTrans2D1" presStyleIdx="0" presStyleCnt="2"/>
      <dgm:spPr/>
      <dgm:t>
        <a:bodyPr/>
        <a:lstStyle/>
        <a:p>
          <a:endParaRPr lang="en-GB"/>
        </a:p>
      </dgm:t>
    </dgm:pt>
    <dgm:pt modelId="{D64072AD-226E-47B6-B7D0-01980DBD4F9E}" type="pres">
      <dgm:prSet presAssocID="{0C414862-E67F-44A7-83D9-50170633BB40}" presName="composite" presStyleCnt="0"/>
      <dgm:spPr/>
    </dgm:pt>
    <dgm:pt modelId="{E567761B-C7A5-4712-A95E-9254A924270F}" type="pres">
      <dgm:prSet presAssocID="{0C414862-E67F-44A7-83D9-50170633BB4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34E995-7A1B-42C0-871B-05C41EA2F52C}" type="pres">
      <dgm:prSet presAssocID="{0C414862-E67F-44A7-83D9-50170633BB40}" presName="parSh" presStyleLbl="node1" presStyleIdx="1" presStyleCnt="3" custScaleX="130146"/>
      <dgm:spPr/>
      <dgm:t>
        <a:bodyPr/>
        <a:lstStyle/>
        <a:p>
          <a:endParaRPr lang="en-GB"/>
        </a:p>
      </dgm:t>
    </dgm:pt>
    <dgm:pt modelId="{040E86E1-6F33-4EDE-96E8-A6DD9AED2850}" type="pres">
      <dgm:prSet presAssocID="{0C414862-E67F-44A7-83D9-50170633BB40}" presName="desTx" presStyleLbl="fgAcc1" presStyleIdx="1" presStyleCnt="3" custScaleX="155941" custLinFactNeighborX="38516" custLinFactNeighborY="82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8D3DCF-00D3-440D-9388-8F9C14A48ED3}" type="pres">
      <dgm:prSet presAssocID="{73864CC2-94DF-4CCD-8ABE-955F85396010}" presName="sibTrans" presStyleLbl="sibTrans2D1" presStyleIdx="1" presStyleCnt="2"/>
      <dgm:spPr/>
      <dgm:t>
        <a:bodyPr/>
        <a:lstStyle/>
        <a:p>
          <a:endParaRPr lang="en-GB"/>
        </a:p>
      </dgm:t>
    </dgm:pt>
    <dgm:pt modelId="{11701387-0386-43D4-B708-846E5EB1315C}" type="pres">
      <dgm:prSet presAssocID="{73864CC2-94DF-4CCD-8ABE-955F85396010}" presName="connTx" presStyleLbl="sibTrans2D1" presStyleIdx="1" presStyleCnt="2"/>
      <dgm:spPr/>
      <dgm:t>
        <a:bodyPr/>
        <a:lstStyle/>
        <a:p>
          <a:endParaRPr lang="en-GB"/>
        </a:p>
      </dgm:t>
    </dgm:pt>
    <dgm:pt modelId="{C2646EF1-992D-4DD7-B669-8EB5809CE17D}" type="pres">
      <dgm:prSet presAssocID="{2C5F773A-07F6-4F5B-B60B-FA74F99488C6}" presName="composite" presStyleCnt="0"/>
      <dgm:spPr/>
    </dgm:pt>
    <dgm:pt modelId="{A23E38EB-38FB-4EB4-B670-8779F50570AB}" type="pres">
      <dgm:prSet presAssocID="{2C5F773A-07F6-4F5B-B60B-FA74F99488C6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4FD4D-FBE1-456F-B483-32F3F6B41104}" type="pres">
      <dgm:prSet presAssocID="{2C5F773A-07F6-4F5B-B60B-FA74F99488C6}" presName="parSh" presStyleLbl="node1" presStyleIdx="2" presStyleCnt="3" custLinFactNeighborX="-728" custLinFactNeighborY="1289"/>
      <dgm:spPr/>
      <dgm:t>
        <a:bodyPr/>
        <a:lstStyle/>
        <a:p>
          <a:endParaRPr lang="en-GB"/>
        </a:p>
      </dgm:t>
    </dgm:pt>
    <dgm:pt modelId="{57D4C00C-106F-4A67-B07F-804AB891DEC9}" type="pres">
      <dgm:prSet presAssocID="{2C5F773A-07F6-4F5B-B60B-FA74F99488C6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6028878-DC2E-4EB4-81A7-C7B16DFBD78E}" type="presOf" srcId="{7F3B0A3A-3DF3-4929-967C-A51309D4290D}" destId="{B84FDFA3-C35D-430D-9329-111040E90260}" srcOrd="0" destOrd="0" presId="urn:microsoft.com/office/officeart/2005/8/layout/process3"/>
    <dgm:cxn modelId="{11E2FF0F-4178-4BD5-A311-BEFFE2669DAF}" type="presOf" srcId="{0B18A0DF-AC75-4D35-928A-48B1A488E61B}" destId="{DCFD0C6D-734D-495F-A294-B93F7F11A71E}" srcOrd="1" destOrd="0" presId="urn:microsoft.com/office/officeart/2005/8/layout/process3"/>
    <dgm:cxn modelId="{BA96C879-5F4D-46C4-A37C-BD34D4FA5A6B}" type="presOf" srcId="{179B1305-A80A-49F2-8B0A-41B113EC7CF3}" destId="{F28BA1D3-D4FA-451F-AAB4-F1E2D03CCC29}" srcOrd="0" destOrd="2" presId="urn:microsoft.com/office/officeart/2005/8/layout/process3"/>
    <dgm:cxn modelId="{3F9BB56B-9DB0-4256-9F28-445F47F7C613}" srcId="{7F3B0A3A-3DF3-4929-967C-A51309D4290D}" destId="{0B18A0DF-AC75-4D35-928A-48B1A488E61B}" srcOrd="0" destOrd="0" parTransId="{63E2FF16-D185-4FAC-812E-1612EE19A221}" sibTransId="{A8D975A2-7EEF-4D82-8895-9CEE2CD6C98F}"/>
    <dgm:cxn modelId="{D7E346B4-4B92-46CB-9754-32CC8CFCB3F4}" type="presOf" srcId="{10E9CB6F-D6C7-4FA3-A55B-74752BBE215F}" destId="{57D4C00C-106F-4A67-B07F-804AB891DEC9}" srcOrd="0" destOrd="0" presId="urn:microsoft.com/office/officeart/2005/8/layout/process3"/>
    <dgm:cxn modelId="{E7F2125E-1412-4408-B431-CFFCAFBDE5F5}" srcId="{0B18A0DF-AC75-4D35-928A-48B1A488E61B}" destId="{179B1305-A80A-49F2-8B0A-41B113EC7CF3}" srcOrd="2" destOrd="0" parTransId="{4AB1520D-E14D-43CC-9063-C303E7A451AB}" sibTransId="{52AAFAD3-392C-4989-AD03-ABF795417F1E}"/>
    <dgm:cxn modelId="{B902008E-2136-409D-84BD-B485038CDA78}" srcId="{7F3B0A3A-3DF3-4929-967C-A51309D4290D}" destId="{0C414862-E67F-44A7-83D9-50170633BB40}" srcOrd="1" destOrd="0" parTransId="{2555E644-E8A7-437E-8FB2-DB33CC510EF7}" sibTransId="{73864CC2-94DF-4CCD-8ABE-955F85396010}"/>
    <dgm:cxn modelId="{48710953-CA4E-45A2-94FE-041E86CAE07E}" type="presOf" srcId="{6C72257B-412F-4512-B323-0AE08A0ABE8F}" destId="{F28BA1D3-D4FA-451F-AAB4-F1E2D03CCC29}" srcOrd="0" destOrd="0" presId="urn:microsoft.com/office/officeart/2005/8/layout/process3"/>
    <dgm:cxn modelId="{2BBF63DA-7E27-4EE4-A67F-41905250AB61}" type="presOf" srcId="{3AB456F3-8CE7-426E-9C21-58AFB193D40F}" destId="{57D4C00C-106F-4A67-B07F-804AB891DEC9}" srcOrd="0" destOrd="1" presId="urn:microsoft.com/office/officeart/2005/8/layout/process3"/>
    <dgm:cxn modelId="{E44121A0-236D-48A7-B000-B5FE7AD79EDC}" type="presOf" srcId="{2C5F773A-07F6-4F5B-B60B-FA74F99488C6}" destId="{A23E38EB-38FB-4EB4-B670-8779F50570AB}" srcOrd="0" destOrd="0" presId="urn:microsoft.com/office/officeart/2005/8/layout/process3"/>
    <dgm:cxn modelId="{5A33E9B0-4789-4713-8643-781E7D6C348A}" srcId="{0C414862-E67F-44A7-83D9-50170633BB40}" destId="{3419C959-171B-4EB4-ABFB-41DAD9C30F25}" srcOrd="3" destOrd="0" parTransId="{368AB4F9-3DE0-496E-96D9-244EB6A0AB8C}" sibTransId="{A3F6B25F-6C09-494F-93ED-DD34A5335A6B}"/>
    <dgm:cxn modelId="{F70DC83A-5973-4C86-8FC5-711E8A9EEEBA}" type="presOf" srcId="{73864CC2-94DF-4CCD-8ABE-955F85396010}" destId="{418D3DCF-00D3-440D-9388-8F9C14A48ED3}" srcOrd="0" destOrd="0" presId="urn:microsoft.com/office/officeart/2005/8/layout/process3"/>
    <dgm:cxn modelId="{556E9619-DBCF-43E7-9DBF-AE0C1A5C29B7}" srcId="{2C5F773A-07F6-4F5B-B60B-FA74F99488C6}" destId="{3AB456F3-8CE7-426E-9C21-58AFB193D40F}" srcOrd="1" destOrd="0" parTransId="{F9CDC3F6-8F70-4D56-92E8-9D9B00BF1946}" sibTransId="{45C737D0-3DA8-4764-9766-08CF023436D4}"/>
    <dgm:cxn modelId="{57D0B158-D979-4440-9841-3F5B8FBA7979}" type="presOf" srcId="{0C414862-E67F-44A7-83D9-50170633BB40}" destId="{4134E995-7A1B-42C0-871B-05C41EA2F52C}" srcOrd="1" destOrd="0" presId="urn:microsoft.com/office/officeart/2005/8/layout/process3"/>
    <dgm:cxn modelId="{0E345F55-2ABA-4C1A-8513-FF310593147F}" type="presOf" srcId="{30BE88BE-374E-4E18-B68E-BA053142D313}" destId="{040E86E1-6F33-4EDE-96E8-A6DD9AED2850}" srcOrd="0" destOrd="2" presId="urn:microsoft.com/office/officeart/2005/8/layout/process3"/>
    <dgm:cxn modelId="{663D8472-63E0-4D51-A0B3-A0732871B119}" type="presOf" srcId="{73864CC2-94DF-4CCD-8ABE-955F85396010}" destId="{11701387-0386-43D4-B708-846E5EB1315C}" srcOrd="1" destOrd="0" presId="urn:microsoft.com/office/officeart/2005/8/layout/process3"/>
    <dgm:cxn modelId="{EB0F11FD-C8D3-47CE-9C7E-1B68FF41AD84}" type="presOf" srcId="{0C414862-E67F-44A7-83D9-50170633BB40}" destId="{E567761B-C7A5-4712-A95E-9254A924270F}" srcOrd="0" destOrd="0" presId="urn:microsoft.com/office/officeart/2005/8/layout/process3"/>
    <dgm:cxn modelId="{128212AC-D9E6-4EC1-AC9D-9FD8425859AF}" type="presOf" srcId="{0B18A0DF-AC75-4D35-928A-48B1A488E61B}" destId="{37497374-3062-4413-AC33-C5CA88300FD6}" srcOrd="0" destOrd="0" presId="urn:microsoft.com/office/officeart/2005/8/layout/process3"/>
    <dgm:cxn modelId="{4403D615-F59D-443F-83C4-B26FA62F161C}" srcId="{7F3B0A3A-3DF3-4929-967C-A51309D4290D}" destId="{2C5F773A-07F6-4F5B-B60B-FA74F99488C6}" srcOrd="2" destOrd="0" parTransId="{6D43EB67-9F5A-4B31-BD60-C20D4558503F}" sibTransId="{046BBFF2-115F-4318-AE91-F70C36BDEBA8}"/>
    <dgm:cxn modelId="{AE22BF1B-FCE7-4B64-B45D-BF5DA704E1E6}" type="presOf" srcId="{A8D975A2-7EEF-4D82-8895-9CEE2CD6C98F}" destId="{5A38EA6E-16B5-4E89-9476-C7C20FDB6F6F}" srcOrd="1" destOrd="0" presId="urn:microsoft.com/office/officeart/2005/8/layout/process3"/>
    <dgm:cxn modelId="{50A46248-D90A-42B8-B6FB-BF71256E1D3C}" type="presOf" srcId="{EED731A7-649D-4C38-A760-25660121A964}" destId="{040E86E1-6F33-4EDE-96E8-A6DD9AED2850}" srcOrd="0" destOrd="1" presId="urn:microsoft.com/office/officeart/2005/8/layout/process3"/>
    <dgm:cxn modelId="{5AF91EAE-CE25-4422-AD1E-4B3D5F960024}" srcId="{0C414862-E67F-44A7-83D9-50170633BB40}" destId="{30BE88BE-374E-4E18-B68E-BA053142D313}" srcOrd="2" destOrd="0" parTransId="{47C5DB8C-8C38-469F-9CCB-E39745B6DF56}" sibTransId="{152C0C84-5409-464A-8A01-6ECE4A677B15}"/>
    <dgm:cxn modelId="{B629FC74-07E4-45FB-8174-642C08CF424D}" type="presOf" srcId="{2C5F773A-07F6-4F5B-B60B-FA74F99488C6}" destId="{69F4FD4D-FBE1-456F-B483-32F3F6B41104}" srcOrd="1" destOrd="0" presId="urn:microsoft.com/office/officeart/2005/8/layout/process3"/>
    <dgm:cxn modelId="{F0937CEA-8086-4C55-9A0C-B994187478B2}" srcId="{0C414862-E67F-44A7-83D9-50170633BB40}" destId="{EED731A7-649D-4C38-A760-25660121A964}" srcOrd="1" destOrd="0" parTransId="{D0D2EB40-1788-442A-8BC2-5E0E3AB85B43}" sibTransId="{5DEE123C-9C1B-4049-9DD5-319FB13E8700}"/>
    <dgm:cxn modelId="{A78F2C2A-30D2-471D-9419-ADFE4DE5A41C}" srcId="{0B18A0DF-AC75-4D35-928A-48B1A488E61B}" destId="{6C72257B-412F-4512-B323-0AE08A0ABE8F}" srcOrd="0" destOrd="0" parTransId="{68CB2A78-59EF-48EF-A82D-73205D52AF54}" sibTransId="{F97F47A7-25BF-4E5A-90C9-030C634C9840}"/>
    <dgm:cxn modelId="{7DB2F8CF-3CC3-42A2-9EA5-C760EA74B04B}" type="presOf" srcId="{CD971FBF-4766-4D87-9355-B708D8D86DD0}" destId="{F28BA1D3-D4FA-451F-AAB4-F1E2D03CCC29}" srcOrd="0" destOrd="1" presId="urn:microsoft.com/office/officeart/2005/8/layout/process3"/>
    <dgm:cxn modelId="{6F6CF318-FCE4-4E5C-8A00-46A0EB19626B}" srcId="{0B18A0DF-AC75-4D35-928A-48B1A488E61B}" destId="{CD971FBF-4766-4D87-9355-B708D8D86DD0}" srcOrd="1" destOrd="0" parTransId="{E18B8929-565B-45B5-8550-1F9ABF6C781B}" sibTransId="{520E2C43-7355-4042-B157-A732D6135C1B}"/>
    <dgm:cxn modelId="{8BB9872D-C853-429E-A4E9-936325D90F14}" type="presOf" srcId="{DE997723-2803-490D-A434-E34A26275047}" destId="{040E86E1-6F33-4EDE-96E8-A6DD9AED2850}" srcOrd="0" destOrd="0" presId="urn:microsoft.com/office/officeart/2005/8/layout/process3"/>
    <dgm:cxn modelId="{7FA45A74-7840-4983-B451-3ED881FFCAEC}" type="presOf" srcId="{3419C959-171B-4EB4-ABFB-41DAD9C30F25}" destId="{040E86E1-6F33-4EDE-96E8-A6DD9AED2850}" srcOrd="0" destOrd="3" presId="urn:microsoft.com/office/officeart/2005/8/layout/process3"/>
    <dgm:cxn modelId="{45035892-17C8-4E94-B7B0-1ECB09AE1F3B}" srcId="{0C414862-E67F-44A7-83D9-50170633BB40}" destId="{DE997723-2803-490D-A434-E34A26275047}" srcOrd="0" destOrd="0" parTransId="{1B2C9A82-6386-49F2-B508-A4F57E0D2798}" sibTransId="{FE3780FF-6B66-460A-B4B2-127CD75062CF}"/>
    <dgm:cxn modelId="{3CB7887D-FAE9-44E4-829D-C52A295446FB}" type="presOf" srcId="{A8D975A2-7EEF-4D82-8895-9CEE2CD6C98F}" destId="{6DB4FEC9-18DE-42FC-955A-89B096395994}" srcOrd="0" destOrd="0" presId="urn:microsoft.com/office/officeart/2005/8/layout/process3"/>
    <dgm:cxn modelId="{2C2346D9-212C-49C2-8232-BD9C1D9EE192}" srcId="{2C5F773A-07F6-4F5B-B60B-FA74F99488C6}" destId="{10E9CB6F-D6C7-4FA3-A55B-74752BBE215F}" srcOrd="0" destOrd="0" parTransId="{B6E45152-1789-48FA-9179-406DAD306DF7}" sibTransId="{CB3AC51E-1186-4FDD-99AA-2A02D5442446}"/>
    <dgm:cxn modelId="{49014E8F-38A8-4B9A-9C8F-A2704D3D61B9}" type="presParOf" srcId="{B84FDFA3-C35D-430D-9329-111040E90260}" destId="{A1353E66-6EBB-4DE7-8CD0-859743BC6DCB}" srcOrd="0" destOrd="0" presId="urn:microsoft.com/office/officeart/2005/8/layout/process3"/>
    <dgm:cxn modelId="{99E0907C-F7EF-4AB8-ACFA-F2B7DAEFFC67}" type="presParOf" srcId="{A1353E66-6EBB-4DE7-8CD0-859743BC6DCB}" destId="{37497374-3062-4413-AC33-C5CA88300FD6}" srcOrd="0" destOrd="0" presId="urn:microsoft.com/office/officeart/2005/8/layout/process3"/>
    <dgm:cxn modelId="{CD6D704D-7D8B-41DC-AA1A-F5B31783BF24}" type="presParOf" srcId="{A1353E66-6EBB-4DE7-8CD0-859743BC6DCB}" destId="{DCFD0C6D-734D-495F-A294-B93F7F11A71E}" srcOrd="1" destOrd="0" presId="urn:microsoft.com/office/officeart/2005/8/layout/process3"/>
    <dgm:cxn modelId="{9C95A492-4FB3-4109-9EB6-7BAD90432829}" type="presParOf" srcId="{A1353E66-6EBB-4DE7-8CD0-859743BC6DCB}" destId="{F28BA1D3-D4FA-451F-AAB4-F1E2D03CCC29}" srcOrd="2" destOrd="0" presId="urn:microsoft.com/office/officeart/2005/8/layout/process3"/>
    <dgm:cxn modelId="{4B6D1366-726E-4DBE-B9C0-BA7FB545006B}" type="presParOf" srcId="{B84FDFA3-C35D-430D-9329-111040E90260}" destId="{6DB4FEC9-18DE-42FC-955A-89B096395994}" srcOrd="1" destOrd="0" presId="urn:microsoft.com/office/officeart/2005/8/layout/process3"/>
    <dgm:cxn modelId="{95E392CA-33DE-4D0C-8B89-8E1A588AAE09}" type="presParOf" srcId="{6DB4FEC9-18DE-42FC-955A-89B096395994}" destId="{5A38EA6E-16B5-4E89-9476-C7C20FDB6F6F}" srcOrd="0" destOrd="0" presId="urn:microsoft.com/office/officeart/2005/8/layout/process3"/>
    <dgm:cxn modelId="{364028FD-BFC8-4D54-A799-E91E13B6779C}" type="presParOf" srcId="{B84FDFA3-C35D-430D-9329-111040E90260}" destId="{D64072AD-226E-47B6-B7D0-01980DBD4F9E}" srcOrd="2" destOrd="0" presId="urn:microsoft.com/office/officeart/2005/8/layout/process3"/>
    <dgm:cxn modelId="{A9C67DC8-DF80-4E03-9AAD-C3E42002B1B1}" type="presParOf" srcId="{D64072AD-226E-47B6-B7D0-01980DBD4F9E}" destId="{E567761B-C7A5-4712-A95E-9254A924270F}" srcOrd="0" destOrd="0" presId="urn:microsoft.com/office/officeart/2005/8/layout/process3"/>
    <dgm:cxn modelId="{8483E1A0-8E41-401A-BF12-31F39DDEC642}" type="presParOf" srcId="{D64072AD-226E-47B6-B7D0-01980DBD4F9E}" destId="{4134E995-7A1B-42C0-871B-05C41EA2F52C}" srcOrd="1" destOrd="0" presId="urn:microsoft.com/office/officeart/2005/8/layout/process3"/>
    <dgm:cxn modelId="{D29454E6-6B3D-482B-8D26-1CAB33838F39}" type="presParOf" srcId="{D64072AD-226E-47B6-B7D0-01980DBD4F9E}" destId="{040E86E1-6F33-4EDE-96E8-A6DD9AED2850}" srcOrd="2" destOrd="0" presId="urn:microsoft.com/office/officeart/2005/8/layout/process3"/>
    <dgm:cxn modelId="{D25CEA0B-6EF7-463A-A9DC-779D29AF3713}" type="presParOf" srcId="{B84FDFA3-C35D-430D-9329-111040E90260}" destId="{418D3DCF-00D3-440D-9388-8F9C14A48ED3}" srcOrd="3" destOrd="0" presId="urn:microsoft.com/office/officeart/2005/8/layout/process3"/>
    <dgm:cxn modelId="{B892F391-F4A2-4182-A671-81A6B26197B3}" type="presParOf" srcId="{418D3DCF-00D3-440D-9388-8F9C14A48ED3}" destId="{11701387-0386-43D4-B708-846E5EB1315C}" srcOrd="0" destOrd="0" presId="urn:microsoft.com/office/officeart/2005/8/layout/process3"/>
    <dgm:cxn modelId="{3D656908-9AD0-48FF-8590-60A3EA22C64D}" type="presParOf" srcId="{B84FDFA3-C35D-430D-9329-111040E90260}" destId="{C2646EF1-992D-4DD7-B669-8EB5809CE17D}" srcOrd="4" destOrd="0" presId="urn:microsoft.com/office/officeart/2005/8/layout/process3"/>
    <dgm:cxn modelId="{122E0920-5A64-4082-8592-A5EF4B0E696D}" type="presParOf" srcId="{C2646EF1-992D-4DD7-B669-8EB5809CE17D}" destId="{A23E38EB-38FB-4EB4-B670-8779F50570AB}" srcOrd="0" destOrd="0" presId="urn:microsoft.com/office/officeart/2005/8/layout/process3"/>
    <dgm:cxn modelId="{9FD9CDCF-CC6C-42C3-97DC-0D6914634586}" type="presParOf" srcId="{C2646EF1-992D-4DD7-B669-8EB5809CE17D}" destId="{69F4FD4D-FBE1-456F-B483-32F3F6B41104}" srcOrd="1" destOrd="0" presId="urn:microsoft.com/office/officeart/2005/8/layout/process3"/>
    <dgm:cxn modelId="{99DFA38E-ED84-44F1-951F-18641B1A2845}" type="presParOf" srcId="{C2646EF1-992D-4DD7-B669-8EB5809CE17D}" destId="{57D4C00C-106F-4A67-B07F-804AB891DEC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A649CC-849F-4412-8EB2-B4446A204C0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B99427-56D2-4CCA-B235-CE4D82606B8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Inoculation with bacteria culture </a:t>
          </a:r>
          <a:endParaRPr lang="en-GB" sz="2000" dirty="0"/>
        </a:p>
      </dgm:t>
    </dgm:pt>
    <dgm:pt modelId="{DE9E0CE4-0AFF-432C-B117-E3099157E68A}" type="parTrans" cxnId="{425FC136-F361-404C-93CA-F900146177AB}">
      <dgm:prSet/>
      <dgm:spPr/>
      <dgm:t>
        <a:bodyPr/>
        <a:lstStyle/>
        <a:p>
          <a:endParaRPr lang="en-GB"/>
        </a:p>
      </dgm:t>
    </dgm:pt>
    <dgm:pt modelId="{6B9000B6-7A6E-4D7F-AE81-8411F5677D46}" type="sibTrans" cxnId="{425FC136-F361-404C-93CA-F900146177AB}">
      <dgm:prSet/>
      <dgm:spPr>
        <a:solidFill>
          <a:srgbClr val="E57709"/>
        </a:solidFill>
      </dgm:spPr>
      <dgm:t>
        <a:bodyPr/>
        <a:lstStyle/>
        <a:p>
          <a:endParaRPr lang="en-GB"/>
        </a:p>
      </dgm:t>
    </dgm:pt>
    <dgm:pt modelId="{192A19EF-7751-4EFA-922D-5C823E871C5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900" i="1" dirty="0" smtClean="0"/>
            <a:t>Streptococcus </a:t>
          </a:r>
          <a:r>
            <a:rPr lang="en-GB" sz="1900" i="1" dirty="0" err="1" smtClean="0"/>
            <a:t>thermophilus</a:t>
          </a:r>
          <a:r>
            <a:rPr lang="en-GB" sz="1900" i="1" dirty="0" smtClean="0"/>
            <a:t>,</a:t>
          </a:r>
          <a:r>
            <a:rPr lang="en-GB" sz="1900" dirty="0" smtClean="0"/>
            <a:t> </a:t>
          </a:r>
          <a:r>
            <a:rPr lang="en-GB" sz="1900" i="1" dirty="0" smtClean="0"/>
            <a:t>Lactobacillus </a:t>
          </a:r>
          <a:r>
            <a:rPr lang="en-GB" sz="1900" i="1" dirty="0" err="1" smtClean="0"/>
            <a:t>bulgaricus</a:t>
          </a:r>
          <a:r>
            <a:rPr lang="en-GB" sz="1900" i="1" dirty="0" smtClean="0"/>
            <a:t> </a:t>
          </a:r>
          <a:endParaRPr lang="en-GB" sz="1900" dirty="0"/>
        </a:p>
      </dgm:t>
    </dgm:pt>
    <dgm:pt modelId="{60EE561E-1EC8-4C68-A9E9-18B0D5CCBE71}" type="parTrans" cxnId="{5F75DD11-9D71-4DC9-93C9-740350E9D8DD}">
      <dgm:prSet/>
      <dgm:spPr/>
      <dgm:t>
        <a:bodyPr/>
        <a:lstStyle/>
        <a:p>
          <a:endParaRPr lang="en-GB"/>
        </a:p>
      </dgm:t>
    </dgm:pt>
    <dgm:pt modelId="{1E7319E9-F757-4903-B5F1-B98FB1AC65F1}" type="sibTrans" cxnId="{5F75DD11-9D71-4DC9-93C9-740350E9D8DD}">
      <dgm:prSet/>
      <dgm:spPr/>
      <dgm:t>
        <a:bodyPr/>
        <a:lstStyle/>
        <a:p>
          <a:endParaRPr lang="en-GB"/>
        </a:p>
      </dgm:t>
    </dgm:pt>
    <dgm:pt modelId="{FB538A25-341E-4361-B100-C3D0704B09E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Fermentation </a:t>
          </a:r>
        </a:p>
      </dgm:t>
    </dgm:pt>
    <dgm:pt modelId="{E7FEAD9C-0F2F-4DEC-8FCD-D645C6AE76B7}" type="parTrans" cxnId="{57709CB6-85EE-4E76-803D-737EA6153E65}">
      <dgm:prSet/>
      <dgm:spPr/>
      <dgm:t>
        <a:bodyPr/>
        <a:lstStyle/>
        <a:p>
          <a:endParaRPr lang="en-GB"/>
        </a:p>
      </dgm:t>
    </dgm:pt>
    <dgm:pt modelId="{C5137DC1-C9DB-40FD-AD6E-1A06DF862617}" type="sibTrans" cxnId="{57709CB6-85EE-4E76-803D-737EA6153E65}">
      <dgm:prSet/>
      <dgm:spPr>
        <a:solidFill>
          <a:srgbClr val="E97909"/>
        </a:solidFill>
      </dgm:spPr>
      <dgm:t>
        <a:bodyPr/>
        <a:lstStyle/>
        <a:p>
          <a:endParaRPr lang="en-GB"/>
        </a:p>
      </dgm:t>
    </dgm:pt>
    <dgm:pt modelId="{67BBBEEF-72E1-4421-AE0E-C60A76AE5314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Temp=40 -45°C, Time= 4-5 hrs</a:t>
          </a:r>
          <a:endParaRPr lang="en-GB" dirty="0"/>
        </a:p>
      </dgm:t>
    </dgm:pt>
    <dgm:pt modelId="{1766B1B8-A576-4B04-80E7-7D3DB5A165B2}" type="parTrans" cxnId="{C0E24C4C-31EE-4360-AEB6-4DA7A495ED3C}">
      <dgm:prSet/>
      <dgm:spPr/>
      <dgm:t>
        <a:bodyPr/>
        <a:lstStyle/>
        <a:p>
          <a:endParaRPr lang="en-GB"/>
        </a:p>
      </dgm:t>
    </dgm:pt>
    <dgm:pt modelId="{6E9165F8-EA42-4684-8F68-5CEC8F9B2810}" type="sibTrans" cxnId="{C0E24C4C-31EE-4360-AEB6-4DA7A495ED3C}">
      <dgm:prSet/>
      <dgm:spPr/>
      <dgm:t>
        <a:bodyPr/>
        <a:lstStyle/>
        <a:p>
          <a:endParaRPr lang="en-GB"/>
        </a:p>
      </dgm:t>
    </dgm:pt>
    <dgm:pt modelId="{999F4A02-E1DD-4B20-AB2F-EB074B3A1E6E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700" dirty="0" smtClean="0"/>
            <a:t>Check lactic acid content (acidity)</a:t>
          </a:r>
          <a:endParaRPr lang="en-GB" sz="1700" dirty="0"/>
        </a:p>
      </dgm:t>
    </dgm:pt>
    <dgm:pt modelId="{96CDDC08-AEED-40D1-B65D-EAB1AC5B6885}" type="parTrans" cxnId="{D4DCA6E1-405A-400E-AE77-D54204B0DFE1}">
      <dgm:prSet/>
      <dgm:spPr/>
      <dgm:t>
        <a:bodyPr/>
        <a:lstStyle/>
        <a:p>
          <a:endParaRPr lang="en-GB"/>
        </a:p>
      </dgm:t>
    </dgm:pt>
    <dgm:pt modelId="{8BC367D7-A630-4EEF-8E95-449C900C108F}" type="sibTrans" cxnId="{D4DCA6E1-405A-400E-AE77-D54204B0DFE1}">
      <dgm:prSet/>
      <dgm:spPr/>
      <dgm:t>
        <a:bodyPr/>
        <a:lstStyle/>
        <a:p>
          <a:endParaRPr lang="en-GB"/>
        </a:p>
      </dgm:t>
    </dgm:pt>
    <dgm:pt modelId="{86075F27-D077-4B54-AC99-1ADC56AE99B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Till is 1.5 %</a:t>
          </a:r>
          <a:endParaRPr lang="en-GB" dirty="0"/>
        </a:p>
      </dgm:t>
    </dgm:pt>
    <dgm:pt modelId="{69A4E285-591B-4C14-AD8E-06C9F574B525}" type="parTrans" cxnId="{93A455DD-029A-409F-9087-C812AC7DE1B0}">
      <dgm:prSet/>
      <dgm:spPr/>
      <dgm:t>
        <a:bodyPr/>
        <a:lstStyle/>
        <a:p>
          <a:endParaRPr lang="en-GB"/>
        </a:p>
      </dgm:t>
    </dgm:pt>
    <dgm:pt modelId="{D1EA7CCF-2810-43D3-AD16-5C90AD9F46B3}" type="sibTrans" cxnId="{93A455DD-029A-409F-9087-C812AC7DE1B0}">
      <dgm:prSet/>
      <dgm:spPr/>
      <dgm:t>
        <a:bodyPr/>
        <a:lstStyle/>
        <a:p>
          <a:endParaRPr lang="en-GB"/>
        </a:p>
      </dgm:t>
    </dgm:pt>
    <dgm:pt modelId="{DCDFE826-7E82-465F-8DDA-9B71C9688491}" type="pres">
      <dgm:prSet presAssocID="{A9A649CC-849F-4412-8EB2-B4446A204C0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64380A-9EA3-4511-B379-A439E43F404C}" type="pres">
      <dgm:prSet presAssocID="{0BB99427-56D2-4CCA-B235-CE4D82606B84}" presName="composite" presStyleCnt="0"/>
      <dgm:spPr/>
    </dgm:pt>
    <dgm:pt modelId="{45ACC42D-FE10-4212-9A62-D3260024890A}" type="pres">
      <dgm:prSet presAssocID="{0BB99427-56D2-4CCA-B235-CE4D82606B8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CEA67F-DECC-4825-9B44-8BF843ADC4BA}" type="pres">
      <dgm:prSet presAssocID="{0BB99427-56D2-4CCA-B235-CE4D82606B84}" presName="parSh" presStyleLbl="node1" presStyleIdx="0" presStyleCnt="3" custScaleX="150191" custLinFactNeighborX="-179" custLinFactNeighborY="-11572"/>
      <dgm:spPr/>
      <dgm:t>
        <a:bodyPr/>
        <a:lstStyle/>
        <a:p>
          <a:endParaRPr lang="en-GB"/>
        </a:p>
      </dgm:t>
    </dgm:pt>
    <dgm:pt modelId="{18E41E60-214E-49EF-8815-C9FF6E08FFA3}" type="pres">
      <dgm:prSet presAssocID="{0BB99427-56D2-4CCA-B235-CE4D82606B84}" presName="desTx" presStyleLbl="fgAcc1" presStyleIdx="0" presStyleCnt="3" custScaleX="147667" custLinFactNeighborX="1792" custLinFactNeighborY="73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651613-5170-49B8-9661-77C59C205695}" type="pres">
      <dgm:prSet presAssocID="{6B9000B6-7A6E-4D7F-AE81-8411F5677D46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A1DD6DF-A041-4A6A-8801-A5FD5C729C7C}" type="pres">
      <dgm:prSet presAssocID="{6B9000B6-7A6E-4D7F-AE81-8411F5677D46}" presName="connTx" presStyleLbl="sibTrans2D1" presStyleIdx="0" presStyleCnt="2"/>
      <dgm:spPr/>
      <dgm:t>
        <a:bodyPr/>
        <a:lstStyle/>
        <a:p>
          <a:endParaRPr lang="en-GB"/>
        </a:p>
      </dgm:t>
    </dgm:pt>
    <dgm:pt modelId="{702F545B-7563-4D3A-B670-5882132BAF79}" type="pres">
      <dgm:prSet presAssocID="{FB538A25-341E-4361-B100-C3D0704B09E8}" presName="composite" presStyleCnt="0"/>
      <dgm:spPr/>
    </dgm:pt>
    <dgm:pt modelId="{3C51805E-B2F2-4236-AC0F-C3B861C60E8E}" type="pres">
      <dgm:prSet presAssocID="{FB538A25-341E-4361-B100-C3D0704B09E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6E56B2-4459-477E-BD20-74EC04CD7FEC}" type="pres">
      <dgm:prSet presAssocID="{FB538A25-341E-4361-B100-C3D0704B09E8}" presName="parSh" presStyleLbl="node1" presStyleIdx="1" presStyleCnt="3" custScaleX="114325"/>
      <dgm:spPr/>
      <dgm:t>
        <a:bodyPr/>
        <a:lstStyle/>
        <a:p>
          <a:endParaRPr lang="en-GB"/>
        </a:p>
      </dgm:t>
    </dgm:pt>
    <dgm:pt modelId="{652D2922-33F2-4DEA-963F-E0E12F79DE74}" type="pres">
      <dgm:prSet presAssocID="{FB538A25-341E-4361-B100-C3D0704B09E8}" presName="desTx" presStyleLbl="fgAcc1" presStyleIdx="1" presStyleCnt="3" custScaleX="13631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5BCECD-6136-4003-ACF8-011265961797}" type="pres">
      <dgm:prSet presAssocID="{C5137DC1-C9DB-40FD-AD6E-1A06DF862617}" presName="sibTrans" presStyleLbl="sibTrans2D1" presStyleIdx="1" presStyleCnt="2"/>
      <dgm:spPr/>
      <dgm:t>
        <a:bodyPr/>
        <a:lstStyle/>
        <a:p>
          <a:endParaRPr lang="en-GB"/>
        </a:p>
      </dgm:t>
    </dgm:pt>
    <dgm:pt modelId="{C37D83C4-C09A-4F70-8BDD-DCC89B8414FF}" type="pres">
      <dgm:prSet presAssocID="{C5137DC1-C9DB-40FD-AD6E-1A06DF862617}" presName="connTx" presStyleLbl="sibTrans2D1" presStyleIdx="1" presStyleCnt="2"/>
      <dgm:spPr/>
      <dgm:t>
        <a:bodyPr/>
        <a:lstStyle/>
        <a:p>
          <a:endParaRPr lang="en-GB"/>
        </a:p>
      </dgm:t>
    </dgm:pt>
    <dgm:pt modelId="{4EF98E98-9375-48E2-9927-1A57D402AF7D}" type="pres">
      <dgm:prSet presAssocID="{999F4A02-E1DD-4B20-AB2F-EB074B3A1E6E}" presName="composite" presStyleCnt="0"/>
      <dgm:spPr/>
    </dgm:pt>
    <dgm:pt modelId="{4B7FB0E4-CE3D-45EC-8D6E-D6BA5BA34732}" type="pres">
      <dgm:prSet presAssocID="{999F4A02-E1DD-4B20-AB2F-EB074B3A1E6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FFE82E-0B2B-4DD7-9DEC-3DB33B0DB3E3}" type="pres">
      <dgm:prSet presAssocID="{999F4A02-E1DD-4B20-AB2F-EB074B3A1E6E}" presName="parSh" presStyleLbl="node1" presStyleIdx="2" presStyleCnt="3" custScaleX="148731"/>
      <dgm:spPr/>
      <dgm:t>
        <a:bodyPr/>
        <a:lstStyle/>
        <a:p>
          <a:endParaRPr lang="en-GB"/>
        </a:p>
      </dgm:t>
    </dgm:pt>
    <dgm:pt modelId="{5EE3361C-DA35-448C-80AD-B44DC338984A}" type="pres">
      <dgm:prSet presAssocID="{999F4A02-E1DD-4B20-AB2F-EB074B3A1E6E}" presName="desTx" presStyleLbl="fgAcc1" presStyleIdx="2" presStyleCnt="3" custScaleX="128757" custLinFactNeighborX="-10994" custLinFactNeighborY="600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9E03C7-3F25-4CCF-9644-B5EF82263149}" type="presOf" srcId="{A9A649CC-849F-4412-8EB2-B4446A204C09}" destId="{DCDFE826-7E82-465F-8DDA-9B71C9688491}" srcOrd="0" destOrd="0" presId="urn:microsoft.com/office/officeart/2005/8/layout/process3"/>
    <dgm:cxn modelId="{90538D1F-ABF3-49AE-AE54-7102F41FEFD1}" type="presOf" srcId="{999F4A02-E1DD-4B20-AB2F-EB074B3A1E6E}" destId="{4B7FB0E4-CE3D-45EC-8D6E-D6BA5BA34732}" srcOrd="0" destOrd="0" presId="urn:microsoft.com/office/officeart/2005/8/layout/process3"/>
    <dgm:cxn modelId="{93A455DD-029A-409F-9087-C812AC7DE1B0}" srcId="{999F4A02-E1DD-4B20-AB2F-EB074B3A1E6E}" destId="{86075F27-D077-4B54-AC99-1ADC56AE99BB}" srcOrd="0" destOrd="0" parTransId="{69A4E285-591B-4C14-AD8E-06C9F574B525}" sibTransId="{D1EA7CCF-2810-43D3-AD16-5C90AD9F46B3}"/>
    <dgm:cxn modelId="{ABB95DB2-1E6B-4F6F-8241-C3203B518A68}" type="presOf" srcId="{FB538A25-341E-4361-B100-C3D0704B09E8}" destId="{DA6E56B2-4459-477E-BD20-74EC04CD7FEC}" srcOrd="1" destOrd="0" presId="urn:microsoft.com/office/officeart/2005/8/layout/process3"/>
    <dgm:cxn modelId="{57709CB6-85EE-4E76-803D-737EA6153E65}" srcId="{A9A649CC-849F-4412-8EB2-B4446A204C09}" destId="{FB538A25-341E-4361-B100-C3D0704B09E8}" srcOrd="1" destOrd="0" parTransId="{E7FEAD9C-0F2F-4DEC-8FCD-D645C6AE76B7}" sibTransId="{C5137DC1-C9DB-40FD-AD6E-1A06DF862617}"/>
    <dgm:cxn modelId="{44686D63-55F4-4C53-A4D4-C868D954EFE9}" type="presOf" srcId="{86075F27-D077-4B54-AC99-1ADC56AE99BB}" destId="{5EE3361C-DA35-448C-80AD-B44DC338984A}" srcOrd="0" destOrd="0" presId="urn:microsoft.com/office/officeart/2005/8/layout/process3"/>
    <dgm:cxn modelId="{50D80DC9-CB4F-4C50-BAB5-347977F33D16}" type="presOf" srcId="{FB538A25-341E-4361-B100-C3D0704B09E8}" destId="{3C51805E-B2F2-4236-AC0F-C3B861C60E8E}" srcOrd="0" destOrd="0" presId="urn:microsoft.com/office/officeart/2005/8/layout/process3"/>
    <dgm:cxn modelId="{5F75DD11-9D71-4DC9-93C9-740350E9D8DD}" srcId="{0BB99427-56D2-4CCA-B235-CE4D82606B84}" destId="{192A19EF-7751-4EFA-922D-5C823E871C57}" srcOrd="0" destOrd="0" parTransId="{60EE561E-1EC8-4C68-A9E9-18B0D5CCBE71}" sibTransId="{1E7319E9-F757-4903-B5F1-B98FB1AC65F1}"/>
    <dgm:cxn modelId="{C9E20C8D-3A5E-470C-901F-13DE3581C926}" type="presOf" srcId="{C5137DC1-C9DB-40FD-AD6E-1A06DF862617}" destId="{625BCECD-6136-4003-ACF8-011265961797}" srcOrd="0" destOrd="0" presId="urn:microsoft.com/office/officeart/2005/8/layout/process3"/>
    <dgm:cxn modelId="{4DEF8067-BD9E-4FAF-A7E2-F36156ED02F2}" type="presOf" srcId="{192A19EF-7751-4EFA-922D-5C823E871C57}" destId="{18E41E60-214E-49EF-8815-C9FF6E08FFA3}" srcOrd="0" destOrd="0" presId="urn:microsoft.com/office/officeart/2005/8/layout/process3"/>
    <dgm:cxn modelId="{25F8BF58-5B0C-402A-9097-0B5383AF1B15}" type="presOf" srcId="{6B9000B6-7A6E-4D7F-AE81-8411F5677D46}" destId="{2A1DD6DF-A041-4A6A-8801-A5FD5C729C7C}" srcOrd="1" destOrd="0" presId="urn:microsoft.com/office/officeart/2005/8/layout/process3"/>
    <dgm:cxn modelId="{E1E0E95F-3EE7-497C-AFDC-66643787DA8C}" type="presOf" srcId="{C5137DC1-C9DB-40FD-AD6E-1A06DF862617}" destId="{C37D83C4-C09A-4F70-8BDD-DCC89B8414FF}" srcOrd="1" destOrd="0" presId="urn:microsoft.com/office/officeart/2005/8/layout/process3"/>
    <dgm:cxn modelId="{046A6CE9-568B-48AC-803D-0A9117439FCC}" type="presOf" srcId="{0BB99427-56D2-4CCA-B235-CE4D82606B84}" destId="{E9CEA67F-DECC-4825-9B44-8BF843ADC4BA}" srcOrd="1" destOrd="0" presId="urn:microsoft.com/office/officeart/2005/8/layout/process3"/>
    <dgm:cxn modelId="{D4DCA6E1-405A-400E-AE77-D54204B0DFE1}" srcId="{A9A649CC-849F-4412-8EB2-B4446A204C09}" destId="{999F4A02-E1DD-4B20-AB2F-EB074B3A1E6E}" srcOrd="2" destOrd="0" parTransId="{96CDDC08-AEED-40D1-B65D-EAB1AC5B6885}" sibTransId="{8BC367D7-A630-4EEF-8E95-449C900C108F}"/>
    <dgm:cxn modelId="{C0E24C4C-31EE-4360-AEB6-4DA7A495ED3C}" srcId="{FB538A25-341E-4361-B100-C3D0704B09E8}" destId="{67BBBEEF-72E1-4421-AE0E-C60A76AE5314}" srcOrd="0" destOrd="0" parTransId="{1766B1B8-A576-4B04-80E7-7D3DB5A165B2}" sibTransId="{6E9165F8-EA42-4684-8F68-5CEC8F9B2810}"/>
    <dgm:cxn modelId="{C2EAADAE-1D10-4CAD-9EA6-E41191A8B358}" type="presOf" srcId="{6B9000B6-7A6E-4D7F-AE81-8411F5677D46}" destId="{D5651613-5170-49B8-9661-77C59C205695}" srcOrd="0" destOrd="0" presId="urn:microsoft.com/office/officeart/2005/8/layout/process3"/>
    <dgm:cxn modelId="{F5FCEF2B-8558-424F-A9F3-B54424D24EC0}" type="presOf" srcId="{67BBBEEF-72E1-4421-AE0E-C60A76AE5314}" destId="{652D2922-33F2-4DEA-963F-E0E12F79DE74}" srcOrd="0" destOrd="0" presId="urn:microsoft.com/office/officeart/2005/8/layout/process3"/>
    <dgm:cxn modelId="{6617FB37-B5E9-49C3-A5CC-E8DD2DA3E211}" type="presOf" srcId="{999F4A02-E1DD-4B20-AB2F-EB074B3A1E6E}" destId="{55FFE82E-0B2B-4DD7-9DEC-3DB33B0DB3E3}" srcOrd="1" destOrd="0" presId="urn:microsoft.com/office/officeart/2005/8/layout/process3"/>
    <dgm:cxn modelId="{425FC136-F361-404C-93CA-F900146177AB}" srcId="{A9A649CC-849F-4412-8EB2-B4446A204C09}" destId="{0BB99427-56D2-4CCA-B235-CE4D82606B84}" srcOrd="0" destOrd="0" parTransId="{DE9E0CE4-0AFF-432C-B117-E3099157E68A}" sibTransId="{6B9000B6-7A6E-4D7F-AE81-8411F5677D46}"/>
    <dgm:cxn modelId="{6055C989-CACD-415E-9CE0-7500D4D49D6C}" type="presOf" srcId="{0BB99427-56D2-4CCA-B235-CE4D82606B84}" destId="{45ACC42D-FE10-4212-9A62-D3260024890A}" srcOrd="0" destOrd="0" presId="urn:microsoft.com/office/officeart/2005/8/layout/process3"/>
    <dgm:cxn modelId="{3D259823-958E-4FBD-A4BF-0B57CC7386A9}" type="presParOf" srcId="{DCDFE826-7E82-465F-8DDA-9B71C9688491}" destId="{4364380A-9EA3-4511-B379-A439E43F404C}" srcOrd="0" destOrd="0" presId="urn:microsoft.com/office/officeart/2005/8/layout/process3"/>
    <dgm:cxn modelId="{AB8D598F-F03C-4C0B-A988-3F98A77FFF9F}" type="presParOf" srcId="{4364380A-9EA3-4511-B379-A439E43F404C}" destId="{45ACC42D-FE10-4212-9A62-D3260024890A}" srcOrd="0" destOrd="0" presId="urn:microsoft.com/office/officeart/2005/8/layout/process3"/>
    <dgm:cxn modelId="{52F71451-8BC8-4806-B461-A8260D0C9E93}" type="presParOf" srcId="{4364380A-9EA3-4511-B379-A439E43F404C}" destId="{E9CEA67F-DECC-4825-9B44-8BF843ADC4BA}" srcOrd="1" destOrd="0" presId="urn:microsoft.com/office/officeart/2005/8/layout/process3"/>
    <dgm:cxn modelId="{E32863EA-C380-4321-A770-27628933D225}" type="presParOf" srcId="{4364380A-9EA3-4511-B379-A439E43F404C}" destId="{18E41E60-214E-49EF-8815-C9FF6E08FFA3}" srcOrd="2" destOrd="0" presId="urn:microsoft.com/office/officeart/2005/8/layout/process3"/>
    <dgm:cxn modelId="{A41381F2-4913-4F88-9847-6A88833E5D98}" type="presParOf" srcId="{DCDFE826-7E82-465F-8DDA-9B71C9688491}" destId="{D5651613-5170-49B8-9661-77C59C205695}" srcOrd="1" destOrd="0" presId="urn:microsoft.com/office/officeart/2005/8/layout/process3"/>
    <dgm:cxn modelId="{1A751D34-3756-492F-BD35-96FE7DBE32F8}" type="presParOf" srcId="{D5651613-5170-49B8-9661-77C59C205695}" destId="{2A1DD6DF-A041-4A6A-8801-A5FD5C729C7C}" srcOrd="0" destOrd="0" presId="urn:microsoft.com/office/officeart/2005/8/layout/process3"/>
    <dgm:cxn modelId="{BF1FDAB7-BC2D-4CC4-B7EB-D12DB9A925E2}" type="presParOf" srcId="{DCDFE826-7E82-465F-8DDA-9B71C9688491}" destId="{702F545B-7563-4D3A-B670-5882132BAF79}" srcOrd="2" destOrd="0" presId="urn:microsoft.com/office/officeart/2005/8/layout/process3"/>
    <dgm:cxn modelId="{DD8D34EF-3445-4D5E-90BD-DDCC39016B39}" type="presParOf" srcId="{702F545B-7563-4D3A-B670-5882132BAF79}" destId="{3C51805E-B2F2-4236-AC0F-C3B861C60E8E}" srcOrd="0" destOrd="0" presId="urn:microsoft.com/office/officeart/2005/8/layout/process3"/>
    <dgm:cxn modelId="{C539A0A8-C486-423A-9120-5CA7EB2B9C9C}" type="presParOf" srcId="{702F545B-7563-4D3A-B670-5882132BAF79}" destId="{DA6E56B2-4459-477E-BD20-74EC04CD7FEC}" srcOrd="1" destOrd="0" presId="urn:microsoft.com/office/officeart/2005/8/layout/process3"/>
    <dgm:cxn modelId="{7067EF1A-C4B9-43AD-875E-CBF0402CB4B7}" type="presParOf" srcId="{702F545B-7563-4D3A-B670-5882132BAF79}" destId="{652D2922-33F2-4DEA-963F-E0E12F79DE74}" srcOrd="2" destOrd="0" presId="urn:microsoft.com/office/officeart/2005/8/layout/process3"/>
    <dgm:cxn modelId="{BD252FEC-29CF-4AC5-BFA9-A70E30F47CED}" type="presParOf" srcId="{DCDFE826-7E82-465F-8DDA-9B71C9688491}" destId="{625BCECD-6136-4003-ACF8-011265961797}" srcOrd="3" destOrd="0" presId="urn:microsoft.com/office/officeart/2005/8/layout/process3"/>
    <dgm:cxn modelId="{9601AC99-834E-4C58-AC08-E740A3FCBCCC}" type="presParOf" srcId="{625BCECD-6136-4003-ACF8-011265961797}" destId="{C37D83C4-C09A-4F70-8BDD-DCC89B8414FF}" srcOrd="0" destOrd="0" presId="urn:microsoft.com/office/officeart/2005/8/layout/process3"/>
    <dgm:cxn modelId="{1727F88F-BC1D-4BB5-92E2-1FB178E69103}" type="presParOf" srcId="{DCDFE826-7E82-465F-8DDA-9B71C9688491}" destId="{4EF98E98-9375-48E2-9927-1A57D402AF7D}" srcOrd="4" destOrd="0" presId="urn:microsoft.com/office/officeart/2005/8/layout/process3"/>
    <dgm:cxn modelId="{E3FF2B58-CE22-4498-A81C-CC08012BDD89}" type="presParOf" srcId="{4EF98E98-9375-48E2-9927-1A57D402AF7D}" destId="{4B7FB0E4-CE3D-45EC-8D6E-D6BA5BA34732}" srcOrd="0" destOrd="0" presId="urn:microsoft.com/office/officeart/2005/8/layout/process3"/>
    <dgm:cxn modelId="{1260AFD3-02DC-4BF5-802F-D65C3138053E}" type="presParOf" srcId="{4EF98E98-9375-48E2-9927-1A57D402AF7D}" destId="{55FFE82E-0B2B-4DD7-9DEC-3DB33B0DB3E3}" srcOrd="1" destOrd="0" presId="urn:microsoft.com/office/officeart/2005/8/layout/process3"/>
    <dgm:cxn modelId="{C76AD423-CDB4-414E-99B0-23E9B4E67AD1}" type="presParOf" srcId="{4EF98E98-9375-48E2-9927-1A57D402AF7D}" destId="{5EE3361C-DA35-448C-80AD-B44DC338984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A649CC-849F-4412-8EB2-B4446A204C0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B99427-56D2-4CCA-B235-CE4D82606B8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1800" dirty="0"/>
        </a:p>
      </dgm:t>
    </dgm:pt>
    <dgm:pt modelId="{DE9E0CE4-0AFF-432C-B117-E3099157E68A}" type="parTrans" cxnId="{425FC136-F361-404C-93CA-F900146177AB}">
      <dgm:prSet/>
      <dgm:spPr/>
      <dgm:t>
        <a:bodyPr/>
        <a:lstStyle/>
        <a:p>
          <a:endParaRPr lang="en-GB"/>
        </a:p>
      </dgm:t>
    </dgm:pt>
    <dgm:pt modelId="{6B9000B6-7A6E-4D7F-AE81-8411F5677D46}" type="sibTrans" cxnId="{425FC136-F361-404C-93CA-F900146177AB}">
      <dgm:prSet/>
      <dgm:spPr>
        <a:solidFill>
          <a:srgbClr val="E57709"/>
        </a:solidFill>
      </dgm:spPr>
      <dgm:t>
        <a:bodyPr/>
        <a:lstStyle/>
        <a:p>
          <a:endParaRPr lang="en-GB"/>
        </a:p>
      </dgm:t>
    </dgm:pt>
    <dgm:pt modelId="{192A19EF-7751-4EFA-922D-5C823E871C5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i="0" dirty="0" smtClean="0"/>
            <a:t>Mature kiwis</a:t>
          </a:r>
          <a:endParaRPr lang="en-GB" sz="2400" i="0" dirty="0"/>
        </a:p>
      </dgm:t>
    </dgm:pt>
    <dgm:pt modelId="{60EE561E-1EC8-4C68-A9E9-18B0D5CCBE71}" type="parTrans" cxnId="{5F75DD11-9D71-4DC9-93C9-740350E9D8DD}">
      <dgm:prSet/>
      <dgm:spPr/>
      <dgm:t>
        <a:bodyPr/>
        <a:lstStyle/>
        <a:p>
          <a:endParaRPr lang="en-GB"/>
        </a:p>
      </dgm:t>
    </dgm:pt>
    <dgm:pt modelId="{1E7319E9-F757-4903-B5F1-B98FB1AC65F1}" type="sibTrans" cxnId="{5F75DD11-9D71-4DC9-93C9-740350E9D8DD}">
      <dgm:prSet/>
      <dgm:spPr/>
      <dgm:t>
        <a:bodyPr/>
        <a:lstStyle/>
        <a:p>
          <a:endParaRPr lang="en-GB"/>
        </a:p>
      </dgm:t>
    </dgm:pt>
    <dgm:pt modelId="{FB538A25-341E-4361-B100-C3D0704B09E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2400" dirty="0" smtClean="0"/>
            <a:t>Washing</a:t>
          </a:r>
        </a:p>
      </dgm:t>
    </dgm:pt>
    <dgm:pt modelId="{E7FEAD9C-0F2F-4DEC-8FCD-D645C6AE76B7}" type="parTrans" cxnId="{57709CB6-85EE-4E76-803D-737EA6153E65}">
      <dgm:prSet/>
      <dgm:spPr/>
      <dgm:t>
        <a:bodyPr/>
        <a:lstStyle/>
        <a:p>
          <a:endParaRPr lang="en-GB"/>
        </a:p>
      </dgm:t>
    </dgm:pt>
    <dgm:pt modelId="{C5137DC1-C9DB-40FD-AD6E-1A06DF862617}" type="sibTrans" cxnId="{57709CB6-85EE-4E76-803D-737EA6153E65}">
      <dgm:prSet/>
      <dgm:spPr>
        <a:solidFill>
          <a:srgbClr val="E97909"/>
        </a:solidFill>
      </dgm:spPr>
      <dgm:t>
        <a:bodyPr/>
        <a:lstStyle/>
        <a:p>
          <a:endParaRPr lang="en-GB"/>
        </a:p>
      </dgm:t>
    </dgm:pt>
    <dgm:pt modelId="{67BBBEEF-72E1-4421-AE0E-C60A76AE5314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With clean water</a:t>
          </a:r>
          <a:endParaRPr lang="en-GB" dirty="0"/>
        </a:p>
      </dgm:t>
    </dgm:pt>
    <dgm:pt modelId="{1766B1B8-A576-4B04-80E7-7D3DB5A165B2}" type="parTrans" cxnId="{C0E24C4C-31EE-4360-AEB6-4DA7A495ED3C}">
      <dgm:prSet/>
      <dgm:spPr/>
      <dgm:t>
        <a:bodyPr/>
        <a:lstStyle/>
        <a:p>
          <a:endParaRPr lang="en-GB"/>
        </a:p>
      </dgm:t>
    </dgm:pt>
    <dgm:pt modelId="{6E9165F8-EA42-4684-8F68-5CEC8F9B2810}" type="sibTrans" cxnId="{C0E24C4C-31EE-4360-AEB6-4DA7A495ED3C}">
      <dgm:prSet/>
      <dgm:spPr/>
      <dgm:t>
        <a:bodyPr/>
        <a:lstStyle/>
        <a:p>
          <a:endParaRPr lang="en-GB"/>
        </a:p>
      </dgm:t>
    </dgm:pt>
    <dgm:pt modelId="{999F4A02-E1DD-4B20-AB2F-EB074B3A1E6E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2400" dirty="0" smtClean="0"/>
            <a:t>Freezing</a:t>
          </a:r>
          <a:endParaRPr lang="en-GB" sz="2400" dirty="0"/>
        </a:p>
      </dgm:t>
    </dgm:pt>
    <dgm:pt modelId="{96CDDC08-AEED-40D1-B65D-EAB1AC5B6885}" type="parTrans" cxnId="{D4DCA6E1-405A-400E-AE77-D54204B0DFE1}">
      <dgm:prSet/>
      <dgm:spPr/>
      <dgm:t>
        <a:bodyPr/>
        <a:lstStyle/>
        <a:p>
          <a:endParaRPr lang="en-GB"/>
        </a:p>
      </dgm:t>
    </dgm:pt>
    <dgm:pt modelId="{8BC367D7-A630-4EEF-8E95-449C900C108F}" type="sibTrans" cxnId="{D4DCA6E1-405A-400E-AE77-D54204B0DFE1}">
      <dgm:prSet/>
      <dgm:spPr/>
      <dgm:t>
        <a:bodyPr/>
        <a:lstStyle/>
        <a:p>
          <a:endParaRPr lang="en-GB"/>
        </a:p>
      </dgm:t>
    </dgm:pt>
    <dgm:pt modelId="{86075F27-D077-4B54-AC99-1ADC56AE99BB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dirty="0" smtClean="0"/>
            <a:t>For 30 min at -30</a:t>
          </a:r>
          <a:r>
            <a:rPr lang="en-GB" sz="2400" dirty="0" smtClean="0">
              <a:latin typeface="Times New Roman"/>
              <a:cs typeface="Times New Roman"/>
            </a:rPr>
            <a:t>°</a:t>
          </a:r>
          <a:r>
            <a:rPr lang="en-GB" sz="2400" dirty="0" smtClean="0"/>
            <a:t> C</a:t>
          </a:r>
          <a:endParaRPr lang="en-GB" sz="2400" dirty="0"/>
        </a:p>
      </dgm:t>
    </dgm:pt>
    <dgm:pt modelId="{69A4E285-591B-4C14-AD8E-06C9F574B525}" type="parTrans" cxnId="{93A455DD-029A-409F-9087-C812AC7DE1B0}">
      <dgm:prSet/>
      <dgm:spPr/>
      <dgm:t>
        <a:bodyPr/>
        <a:lstStyle/>
        <a:p>
          <a:endParaRPr lang="en-GB"/>
        </a:p>
      </dgm:t>
    </dgm:pt>
    <dgm:pt modelId="{D1EA7CCF-2810-43D3-AD16-5C90AD9F46B3}" type="sibTrans" cxnId="{93A455DD-029A-409F-9087-C812AC7DE1B0}">
      <dgm:prSet/>
      <dgm:spPr/>
      <dgm:t>
        <a:bodyPr/>
        <a:lstStyle/>
        <a:p>
          <a:endParaRPr lang="en-GB"/>
        </a:p>
      </dgm:t>
    </dgm:pt>
    <dgm:pt modelId="{DCDFE826-7E82-465F-8DDA-9B71C9688491}" type="pres">
      <dgm:prSet presAssocID="{A9A649CC-849F-4412-8EB2-B4446A204C0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64380A-9EA3-4511-B379-A439E43F404C}" type="pres">
      <dgm:prSet presAssocID="{0BB99427-56D2-4CCA-B235-CE4D82606B84}" presName="composite" presStyleCnt="0"/>
      <dgm:spPr/>
    </dgm:pt>
    <dgm:pt modelId="{45ACC42D-FE10-4212-9A62-D3260024890A}" type="pres">
      <dgm:prSet presAssocID="{0BB99427-56D2-4CCA-B235-CE4D82606B8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CEA67F-DECC-4825-9B44-8BF843ADC4BA}" type="pres">
      <dgm:prSet presAssocID="{0BB99427-56D2-4CCA-B235-CE4D82606B84}" presName="parSh" presStyleLbl="node1" presStyleIdx="0" presStyleCnt="3" custScaleX="150191"/>
      <dgm:spPr/>
      <dgm:t>
        <a:bodyPr/>
        <a:lstStyle/>
        <a:p>
          <a:endParaRPr lang="en-GB"/>
        </a:p>
      </dgm:t>
    </dgm:pt>
    <dgm:pt modelId="{18E41E60-214E-49EF-8815-C9FF6E08FFA3}" type="pres">
      <dgm:prSet presAssocID="{0BB99427-56D2-4CCA-B235-CE4D82606B84}" presName="desTx" presStyleLbl="fgAcc1" presStyleIdx="0" presStyleCnt="3" custScaleX="136318" custScaleY="90383" custLinFactNeighborX="-8096" custLinFactNeighborY="-33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651613-5170-49B8-9661-77C59C205695}" type="pres">
      <dgm:prSet presAssocID="{6B9000B6-7A6E-4D7F-AE81-8411F5677D46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A1DD6DF-A041-4A6A-8801-A5FD5C729C7C}" type="pres">
      <dgm:prSet presAssocID="{6B9000B6-7A6E-4D7F-AE81-8411F5677D46}" presName="connTx" presStyleLbl="sibTrans2D1" presStyleIdx="0" presStyleCnt="2"/>
      <dgm:spPr/>
      <dgm:t>
        <a:bodyPr/>
        <a:lstStyle/>
        <a:p>
          <a:endParaRPr lang="en-GB"/>
        </a:p>
      </dgm:t>
    </dgm:pt>
    <dgm:pt modelId="{702F545B-7563-4D3A-B670-5882132BAF79}" type="pres">
      <dgm:prSet presAssocID="{FB538A25-341E-4361-B100-C3D0704B09E8}" presName="composite" presStyleCnt="0"/>
      <dgm:spPr/>
    </dgm:pt>
    <dgm:pt modelId="{3C51805E-B2F2-4236-AC0F-C3B861C60E8E}" type="pres">
      <dgm:prSet presAssocID="{FB538A25-341E-4361-B100-C3D0704B09E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6E56B2-4459-477E-BD20-74EC04CD7FEC}" type="pres">
      <dgm:prSet presAssocID="{FB538A25-341E-4361-B100-C3D0704B09E8}" presName="parSh" presStyleLbl="node1" presStyleIdx="1" presStyleCnt="3" custScaleX="114325"/>
      <dgm:spPr/>
      <dgm:t>
        <a:bodyPr/>
        <a:lstStyle/>
        <a:p>
          <a:endParaRPr lang="en-GB"/>
        </a:p>
      </dgm:t>
    </dgm:pt>
    <dgm:pt modelId="{652D2922-33F2-4DEA-963F-E0E12F79DE74}" type="pres">
      <dgm:prSet presAssocID="{FB538A25-341E-4361-B100-C3D0704B09E8}" presName="desTx" presStyleLbl="fgAcc1" presStyleIdx="1" presStyleCnt="3" custScaleX="136318" custScaleY="90383" custLinFactNeighborX="11156" custLinFactNeighborY="-128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5BCECD-6136-4003-ACF8-011265961797}" type="pres">
      <dgm:prSet presAssocID="{C5137DC1-C9DB-40FD-AD6E-1A06DF862617}" presName="sibTrans" presStyleLbl="sibTrans2D1" presStyleIdx="1" presStyleCnt="2"/>
      <dgm:spPr/>
      <dgm:t>
        <a:bodyPr/>
        <a:lstStyle/>
        <a:p>
          <a:endParaRPr lang="en-GB"/>
        </a:p>
      </dgm:t>
    </dgm:pt>
    <dgm:pt modelId="{C37D83C4-C09A-4F70-8BDD-DCC89B8414FF}" type="pres">
      <dgm:prSet presAssocID="{C5137DC1-C9DB-40FD-AD6E-1A06DF862617}" presName="connTx" presStyleLbl="sibTrans2D1" presStyleIdx="1" presStyleCnt="2"/>
      <dgm:spPr/>
      <dgm:t>
        <a:bodyPr/>
        <a:lstStyle/>
        <a:p>
          <a:endParaRPr lang="en-GB"/>
        </a:p>
      </dgm:t>
    </dgm:pt>
    <dgm:pt modelId="{4EF98E98-9375-48E2-9927-1A57D402AF7D}" type="pres">
      <dgm:prSet presAssocID="{999F4A02-E1DD-4B20-AB2F-EB074B3A1E6E}" presName="composite" presStyleCnt="0"/>
      <dgm:spPr/>
    </dgm:pt>
    <dgm:pt modelId="{4B7FB0E4-CE3D-45EC-8D6E-D6BA5BA34732}" type="pres">
      <dgm:prSet presAssocID="{999F4A02-E1DD-4B20-AB2F-EB074B3A1E6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FFE82E-0B2B-4DD7-9DEC-3DB33B0DB3E3}" type="pres">
      <dgm:prSet presAssocID="{999F4A02-E1DD-4B20-AB2F-EB074B3A1E6E}" presName="parSh" presStyleLbl="node1" presStyleIdx="2" presStyleCnt="3" custScaleX="148731"/>
      <dgm:spPr/>
      <dgm:t>
        <a:bodyPr/>
        <a:lstStyle/>
        <a:p>
          <a:endParaRPr lang="en-GB"/>
        </a:p>
      </dgm:t>
    </dgm:pt>
    <dgm:pt modelId="{5EE3361C-DA35-448C-80AD-B44DC338984A}" type="pres">
      <dgm:prSet presAssocID="{999F4A02-E1DD-4B20-AB2F-EB074B3A1E6E}" presName="desTx" presStyleLbl="fgAcc1" presStyleIdx="2" presStyleCnt="3" custScaleX="128757" custLinFactNeighborX="-10994" custLinFactNeighborY="600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0E24C4C-31EE-4360-AEB6-4DA7A495ED3C}" srcId="{FB538A25-341E-4361-B100-C3D0704B09E8}" destId="{67BBBEEF-72E1-4421-AE0E-C60A76AE5314}" srcOrd="0" destOrd="0" parTransId="{1766B1B8-A576-4B04-80E7-7D3DB5A165B2}" sibTransId="{6E9165F8-EA42-4684-8F68-5CEC8F9B2810}"/>
    <dgm:cxn modelId="{6328553E-F9A1-4E01-8A4E-A0F5C7DA5AFD}" type="presOf" srcId="{C5137DC1-C9DB-40FD-AD6E-1A06DF862617}" destId="{C37D83C4-C09A-4F70-8BDD-DCC89B8414FF}" srcOrd="1" destOrd="0" presId="urn:microsoft.com/office/officeart/2005/8/layout/process3"/>
    <dgm:cxn modelId="{3492B074-2EF8-49BB-9D32-4A02C87F3BC6}" type="presOf" srcId="{192A19EF-7751-4EFA-922D-5C823E871C57}" destId="{18E41E60-214E-49EF-8815-C9FF6E08FFA3}" srcOrd="0" destOrd="0" presId="urn:microsoft.com/office/officeart/2005/8/layout/process3"/>
    <dgm:cxn modelId="{D4DCA6E1-405A-400E-AE77-D54204B0DFE1}" srcId="{A9A649CC-849F-4412-8EB2-B4446A204C09}" destId="{999F4A02-E1DD-4B20-AB2F-EB074B3A1E6E}" srcOrd="2" destOrd="0" parTransId="{96CDDC08-AEED-40D1-B65D-EAB1AC5B6885}" sibTransId="{8BC367D7-A630-4EEF-8E95-449C900C108F}"/>
    <dgm:cxn modelId="{3DFB9074-2CF6-4251-86C0-336588E55AF5}" type="presOf" srcId="{A9A649CC-849F-4412-8EB2-B4446A204C09}" destId="{DCDFE826-7E82-465F-8DDA-9B71C9688491}" srcOrd="0" destOrd="0" presId="urn:microsoft.com/office/officeart/2005/8/layout/process3"/>
    <dgm:cxn modelId="{4AB820E9-B90D-42B3-A98D-D40A79F8F32A}" type="presOf" srcId="{86075F27-D077-4B54-AC99-1ADC56AE99BB}" destId="{5EE3361C-DA35-448C-80AD-B44DC338984A}" srcOrd="0" destOrd="0" presId="urn:microsoft.com/office/officeart/2005/8/layout/process3"/>
    <dgm:cxn modelId="{06621B5C-0798-488E-8AE3-D08E4AF6F85B}" type="presOf" srcId="{0BB99427-56D2-4CCA-B235-CE4D82606B84}" destId="{45ACC42D-FE10-4212-9A62-D3260024890A}" srcOrd="0" destOrd="0" presId="urn:microsoft.com/office/officeart/2005/8/layout/process3"/>
    <dgm:cxn modelId="{6D060335-03D2-432F-ADD2-6B5704583F6D}" type="presOf" srcId="{FB538A25-341E-4361-B100-C3D0704B09E8}" destId="{3C51805E-B2F2-4236-AC0F-C3B861C60E8E}" srcOrd="0" destOrd="0" presId="urn:microsoft.com/office/officeart/2005/8/layout/process3"/>
    <dgm:cxn modelId="{93A455DD-029A-409F-9087-C812AC7DE1B0}" srcId="{999F4A02-E1DD-4B20-AB2F-EB074B3A1E6E}" destId="{86075F27-D077-4B54-AC99-1ADC56AE99BB}" srcOrd="0" destOrd="0" parTransId="{69A4E285-591B-4C14-AD8E-06C9F574B525}" sibTransId="{D1EA7CCF-2810-43D3-AD16-5C90AD9F46B3}"/>
    <dgm:cxn modelId="{57709CB6-85EE-4E76-803D-737EA6153E65}" srcId="{A9A649CC-849F-4412-8EB2-B4446A204C09}" destId="{FB538A25-341E-4361-B100-C3D0704B09E8}" srcOrd="1" destOrd="0" parTransId="{E7FEAD9C-0F2F-4DEC-8FCD-D645C6AE76B7}" sibTransId="{C5137DC1-C9DB-40FD-AD6E-1A06DF862617}"/>
    <dgm:cxn modelId="{425FC136-F361-404C-93CA-F900146177AB}" srcId="{A9A649CC-849F-4412-8EB2-B4446A204C09}" destId="{0BB99427-56D2-4CCA-B235-CE4D82606B84}" srcOrd="0" destOrd="0" parTransId="{DE9E0CE4-0AFF-432C-B117-E3099157E68A}" sibTransId="{6B9000B6-7A6E-4D7F-AE81-8411F5677D46}"/>
    <dgm:cxn modelId="{BA500AEC-34FC-44B8-9529-FC13127E8F20}" type="presOf" srcId="{999F4A02-E1DD-4B20-AB2F-EB074B3A1E6E}" destId="{55FFE82E-0B2B-4DD7-9DEC-3DB33B0DB3E3}" srcOrd="1" destOrd="0" presId="urn:microsoft.com/office/officeart/2005/8/layout/process3"/>
    <dgm:cxn modelId="{D536D2F1-D15C-4C6B-9F3A-7881D61D01C5}" type="presOf" srcId="{999F4A02-E1DD-4B20-AB2F-EB074B3A1E6E}" destId="{4B7FB0E4-CE3D-45EC-8D6E-D6BA5BA34732}" srcOrd="0" destOrd="0" presId="urn:microsoft.com/office/officeart/2005/8/layout/process3"/>
    <dgm:cxn modelId="{9E4E68B9-14B5-49CF-99EE-8573230E303B}" type="presOf" srcId="{0BB99427-56D2-4CCA-B235-CE4D82606B84}" destId="{E9CEA67F-DECC-4825-9B44-8BF843ADC4BA}" srcOrd="1" destOrd="0" presId="urn:microsoft.com/office/officeart/2005/8/layout/process3"/>
    <dgm:cxn modelId="{022DE4AF-D296-457E-95D1-0F7B8AA06462}" type="presOf" srcId="{C5137DC1-C9DB-40FD-AD6E-1A06DF862617}" destId="{625BCECD-6136-4003-ACF8-011265961797}" srcOrd="0" destOrd="0" presId="urn:microsoft.com/office/officeart/2005/8/layout/process3"/>
    <dgm:cxn modelId="{753E8148-6732-40BE-B094-E7F1CB3C531A}" type="presOf" srcId="{FB538A25-341E-4361-B100-C3D0704B09E8}" destId="{DA6E56B2-4459-477E-BD20-74EC04CD7FEC}" srcOrd="1" destOrd="0" presId="urn:microsoft.com/office/officeart/2005/8/layout/process3"/>
    <dgm:cxn modelId="{5F75DD11-9D71-4DC9-93C9-740350E9D8DD}" srcId="{0BB99427-56D2-4CCA-B235-CE4D82606B84}" destId="{192A19EF-7751-4EFA-922D-5C823E871C57}" srcOrd="0" destOrd="0" parTransId="{60EE561E-1EC8-4C68-A9E9-18B0D5CCBE71}" sibTransId="{1E7319E9-F757-4903-B5F1-B98FB1AC65F1}"/>
    <dgm:cxn modelId="{F0D92737-6A51-4D52-AB78-BF579BF09C52}" type="presOf" srcId="{67BBBEEF-72E1-4421-AE0E-C60A76AE5314}" destId="{652D2922-33F2-4DEA-963F-E0E12F79DE74}" srcOrd="0" destOrd="0" presId="urn:microsoft.com/office/officeart/2005/8/layout/process3"/>
    <dgm:cxn modelId="{33E6F6FA-4F08-410F-AAC8-E08BC549A52A}" type="presOf" srcId="{6B9000B6-7A6E-4D7F-AE81-8411F5677D46}" destId="{2A1DD6DF-A041-4A6A-8801-A5FD5C729C7C}" srcOrd="1" destOrd="0" presId="urn:microsoft.com/office/officeart/2005/8/layout/process3"/>
    <dgm:cxn modelId="{A081CD4A-DB34-41FE-9715-CD5680E2348C}" type="presOf" srcId="{6B9000B6-7A6E-4D7F-AE81-8411F5677D46}" destId="{D5651613-5170-49B8-9661-77C59C205695}" srcOrd="0" destOrd="0" presId="urn:microsoft.com/office/officeart/2005/8/layout/process3"/>
    <dgm:cxn modelId="{6D9FE743-67FB-4D8B-BF4A-199CA8213440}" type="presParOf" srcId="{DCDFE826-7E82-465F-8DDA-9B71C9688491}" destId="{4364380A-9EA3-4511-B379-A439E43F404C}" srcOrd="0" destOrd="0" presId="urn:microsoft.com/office/officeart/2005/8/layout/process3"/>
    <dgm:cxn modelId="{FF0EF0F9-D33B-4BAE-9E4C-5FD3929DDCD2}" type="presParOf" srcId="{4364380A-9EA3-4511-B379-A439E43F404C}" destId="{45ACC42D-FE10-4212-9A62-D3260024890A}" srcOrd="0" destOrd="0" presId="urn:microsoft.com/office/officeart/2005/8/layout/process3"/>
    <dgm:cxn modelId="{37B73347-207F-489A-9CE5-0D1B508C000D}" type="presParOf" srcId="{4364380A-9EA3-4511-B379-A439E43F404C}" destId="{E9CEA67F-DECC-4825-9B44-8BF843ADC4BA}" srcOrd="1" destOrd="0" presId="urn:microsoft.com/office/officeart/2005/8/layout/process3"/>
    <dgm:cxn modelId="{7AA5C5D0-9184-4DB0-AD10-94477A45CC4E}" type="presParOf" srcId="{4364380A-9EA3-4511-B379-A439E43F404C}" destId="{18E41E60-214E-49EF-8815-C9FF6E08FFA3}" srcOrd="2" destOrd="0" presId="urn:microsoft.com/office/officeart/2005/8/layout/process3"/>
    <dgm:cxn modelId="{36D2D625-F542-4FC1-BFAF-60C164358C89}" type="presParOf" srcId="{DCDFE826-7E82-465F-8DDA-9B71C9688491}" destId="{D5651613-5170-49B8-9661-77C59C205695}" srcOrd="1" destOrd="0" presId="urn:microsoft.com/office/officeart/2005/8/layout/process3"/>
    <dgm:cxn modelId="{CC91C55B-B137-48D1-9F42-FF2C4A3A1464}" type="presParOf" srcId="{D5651613-5170-49B8-9661-77C59C205695}" destId="{2A1DD6DF-A041-4A6A-8801-A5FD5C729C7C}" srcOrd="0" destOrd="0" presId="urn:microsoft.com/office/officeart/2005/8/layout/process3"/>
    <dgm:cxn modelId="{46AED95F-58A7-4937-95DB-57DB037CC68A}" type="presParOf" srcId="{DCDFE826-7E82-465F-8DDA-9B71C9688491}" destId="{702F545B-7563-4D3A-B670-5882132BAF79}" srcOrd="2" destOrd="0" presId="urn:microsoft.com/office/officeart/2005/8/layout/process3"/>
    <dgm:cxn modelId="{4D3AE457-9137-484D-BC46-8ED26FFCA422}" type="presParOf" srcId="{702F545B-7563-4D3A-B670-5882132BAF79}" destId="{3C51805E-B2F2-4236-AC0F-C3B861C60E8E}" srcOrd="0" destOrd="0" presId="urn:microsoft.com/office/officeart/2005/8/layout/process3"/>
    <dgm:cxn modelId="{507DC2F8-78EB-4FB5-B06F-07E68C6C9893}" type="presParOf" srcId="{702F545B-7563-4D3A-B670-5882132BAF79}" destId="{DA6E56B2-4459-477E-BD20-74EC04CD7FEC}" srcOrd="1" destOrd="0" presId="urn:microsoft.com/office/officeart/2005/8/layout/process3"/>
    <dgm:cxn modelId="{C2450C86-4BCB-4B7E-A621-E005629FAC77}" type="presParOf" srcId="{702F545B-7563-4D3A-B670-5882132BAF79}" destId="{652D2922-33F2-4DEA-963F-E0E12F79DE74}" srcOrd="2" destOrd="0" presId="urn:microsoft.com/office/officeart/2005/8/layout/process3"/>
    <dgm:cxn modelId="{42AAE899-323C-48E6-B35A-8BE6BFB5AD95}" type="presParOf" srcId="{DCDFE826-7E82-465F-8DDA-9B71C9688491}" destId="{625BCECD-6136-4003-ACF8-011265961797}" srcOrd="3" destOrd="0" presId="urn:microsoft.com/office/officeart/2005/8/layout/process3"/>
    <dgm:cxn modelId="{12603CE0-3EE6-4077-B5A6-5BEA22FB1960}" type="presParOf" srcId="{625BCECD-6136-4003-ACF8-011265961797}" destId="{C37D83C4-C09A-4F70-8BDD-DCC89B8414FF}" srcOrd="0" destOrd="0" presId="urn:microsoft.com/office/officeart/2005/8/layout/process3"/>
    <dgm:cxn modelId="{026C95F3-B245-4CD6-A7D8-309F601FED9D}" type="presParOf" srcId="{DCDFE826-7E82-465F-8DDA-9B71C9688491}" destId="{4EF98E98-9375-48E2-9927-1A57D402AF7D}" srcOrd="4" destOrd="0" presId="urn:microsoft.com/office/officeart/2005/8/layout/process3"/>
    <dgm:cxn modelId="{507A1851-B1E6-4123-ABD7-916A29979517}" type="presParOf" srcId="{4EF98E98-9375-48E2-9927-1A57D402AF7D}" destId="{4B7FB0E4-CE3D-45EC-8D6E-D6BA5BA34732}" srcOrd="0" destOrd="0" presId="urn:microsoft.com/office/officeart/2005/8/layout/process3"/>
    <dgm:cxn modelId="{2A135BFA-30DF-4AB2-B90D-0A53B9999585}" type="presParOf" srcId="{4EF98E98-9375-48E2-9927-1A57D402AF7D}" destId="{55FFE82E-0B2B-4DD7-9DEC-3DB33B0DB3E3}" srcOrd="1" destOrd="0" presId="urn:microsoft.com/office/officeart/2005/8/layout/process3"/>
    <dgm:cxn modelId="{94F1C542-2736-4949-AA57-83EBCBFD2B8E}" type="presParOf" srcId="{4EF98E98-9375-48E2-9927-1A57D402AF7D}" destId="{5EE3361C-DA35-448C-80AD-B44DC338984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A649CC-849F-4412-8EB2-B4446A204C0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B99427-56D2-4CCA-B235-CE4D82606B8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1800" dirty="0" smtClean="0"/>
            <a:t>Extraction of juice</a:t>
          </a:r>
          <a:endParaRPr lang="en-GB" sz="1800" dirty="0"/>
        </a:p>
      </dgm:t>
    </dgm:pt>
    <dgm:pt modelId="{DE9E0CE4-0AFF-432C-B117-E3099157E68A}" type="parTrans" cxnId="{425FC136-F361-404C-93CA-F900146177AB}">
      <dgm:prSet/>
      <dgm:spPr/>
      <dgm:t>
        <a:bodyPr/>
        <a:lstStyle/>
        <a:p>
          <a:endParaRPr lang="en-GB"/>
        </a:p>
      </dgm:t>
    </dgm:pt>
    <dgm:pt modelId="{6B9000B6-7A6E-4D7F-AE81-8411F5677D46}" type="sibTrans" cxnId="{425FC136-F361-404C-93CA-F900146177AB}">
      <dgm:prSet/>
      <dgm:spPr>
        <a:solidFill>
          <a:srgbClr val="E57709"/>
        </a:solidFill>
      </dgm:spPr>
      <dgm:t>
        <a:bodyPr/>
        <a:lstStyle/>
        <a:p>
          <a:endParaRPr lang="en-GB"/>
        </a:p>
      </dgm:t>
    </dgm:pt>
    <dgm:pt modelId="{192A19EF-7751-4EFA-922D-5C823E871C5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i="0" dirty="0" smtClean="0"/>
            <a:t>Blending for 1 -2 min</a:t>
          </a:r>
          <a:endParaRPr lang="en-GB" sz="2000" i="0" dirty="0"/>
        </a:p>
      </dgm:t>
    </dgm:pt>
    <dgm:pt modelId="{60EE561E-1EC8-4C68-A9E9-18B0D5CCBE71}" type="parTrans" cxnId="{5F75DD11-9D71-4DC9-93C9-740350E9D8DD}">
      <dgm:prSet/>
      <dgm:spPr/>
      <dgm:t>
        <a:bodyPr/>
        <a:lstStyle/>
        <a:p>
          <a:endParaRPr lang="en-GB"/>
        </a:p>
      </dgm:t>
    </dgm:pt>
    <dgm:pt modelId="{1E7319E9-F757-4903-B5F1-B98FB1AC65F1}" type="sibTrans" cxnId="{5F75DD11-9D71-4DC9-93C9-740350E9D8DD}">
      <dgm:prSet/>
      <dgm:spPr/>
      <dgm:t>
        <a:bodyPr/>
        <a:lstStyle/>
        <a:p>
          <a:endParaRPr lang="en-GB"/>
        </a:p>
      </dgm:t>
    </dgm:pt>
    <dgm:pt modelId="{FB538A25-341E-4361-B100-C3D0704B09E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1800" dirty="0" smtClean="0"/>
            <a:t>Mixing of juice and water</a:t>
          </a:r>
        </a:p>
      </dgm:t>
    </dgm:pt>
    <dgm:pt modelId="{E7FEAD9C-0F2F-4DEC-8FCD-D645C6AE76B7}" type="parTrans" cxnId="{57709CB6-85EE-4E76-803D-737EA6153E65}">
      <dgm:prSet/>
      <dgm:spPr/>
      <dgm:t>
        <a:bodyPr/>
        <a:lstStyle/>
        <a:p>
          <a:endParaRPr lang="en-GB"/>
        </a:p>
      </dgm:t>
    </dgm:pt>
    <dgm:pt modelId="{C5137DC1-C9DB-40FD-AD6E-1A06DF862617}" type="sibTrans" cxnId="{57709CB6-85EE-4E76-803D-737EA6153E65}">
      <dgm:prSet/>
      <dgm:spPr>
        <a:solidFill>
          <a:srgbClr val="E97909"/>
        </a:solidFill>
      </dgm:spPr>
      <dgm:t>
        <a:bodyPr/>
        <a:lstStyle/>
        <a:p>
          <a:endParaRPr lang="en-GB"/>
        </a:p>
      </dgm:t>
    </dgm:pt>
    <dgm:pt modelId="{999F4A02-E1DD-4B20-AB2F-EB074B3A1E6E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1800" dirty="0" err="1" smtClean="0"/>
            <a:t>Deaeration</a:t>
          </a:r>
          <a:endParaRPr lang="en-GB" sz="1800" dirty="0"/>
        </a:p>
      </dgm:t>
    </dgm:pt>
    <dgm:pt modelId="{96CDDC08-AEED-40D1-B65D-EAB1AC5B6885}" type="parTrans" cxnId="{D4DCA6E1-405A-400E-AE77-D54204B0DFE1}">
      <dgm:prSet/>
      <dgm:spPr/>
      <dgm:t>
        <a:bodyPr/>
        <a:lstStyle/>
        <a:p>
          <a:endParaRPr lang="en-GB"/>
        </a:p>
      </dgm:t>
    </dgm:pt>
    <dgm:pt modelId="{8BC367D7-A630-4EEF-8E95-449C900C108F}" type="sibTrans" cxnId="{D4DCA6E1-405A-400E-AE77-D54204B0DFE1}">
      <dgm:prSet/>
      <dgm:spPr/>
      <dgm:t>
        <a:bodyPr/>
        <a:lstStyle/>
        <a:p>
          <a:endParaRPr lang="en-GB"/>
        </a:p>
      </dgm:t>
    </dgm:pt>
    <dgm:pt modelId="{86075F27-D077-4B54-AC99-1ADC56AE99BB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GB" sz="1800" dirty="0" smtClean="0"/>
            <a:t>Prevention from contact with air</a:t>
          </a:r>
          <a:endParaRPr lang="en-GB" sz="1800" dirty="0"/>
        </a:p>
      </dgm:t>
    </dgm:pt>
    <dgm:pt modelId="{69A4E285-591B-4C14-AD8E-06C9F574B525}" type="parTrans" cxnId="{93A455DD-029A-409F-9087-C812AC7DE1B0}">
      <dgm:prSet/>
      <dgm:spPr/>
      <dgm:t>
        <a:bodyPr/>
        <a:lstStyle/>
        <a:p>
          <a:endParaRPr lang="en-GB"/>
        </a:p>
      </dgm:t>
    </dgm:pt>
    <dgm:pt modelId="{D1EA7CCF-2810-43D3-AD16-5C90AD9F46B3}" type="sibTrans" cxnId="{93A455DD-029A-409F-9087-C812AC7DE1B0}">
      <dgm:prSet/>
      <dgm:spPr/>
      <dgm:t>
        <a:bodyPr/>
        <a:lstStyle/>
        <a:p>
          <a:endParaRPr lang="en-GB"/>
        </a:p>
      </dgm:t>
    </dgm:pt>
    <dgm:pt modelId="{67BBBEEF-72E1-4421-AE0E-C60A76AE5314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Sterilised water</a:t>
          </a:r>
          <a:endParaRPr lang="en-GB" dirty="0"/>
        </a:p>
      </dgm:t>
    </dgm:pt>
    <dgm:pt modelId="{6E9165F8-EA42-4684-8F68-5CEC8F9B2810}" type="sibTrans" cxnId="{C0E24C4C-31EE-4360-AEB6-4DA7A495ED3C}">
      <dgm:prSet/>
      <dgm:spPr/>
      <dgm:t>
        <a:bodyPr/>
        <a:lstStyle/>
        <a:p>
          <a:endParaRPr lang="en-GB"/>
        </a:p>
      </dgm:t>
    </dgm:pt>
    <dgm:pt modelId="{1766B1B8-A576-4B04-80E7-7D3DB5A165B2}" type="parTrans" cxnId="{C0E24C4C-31EE-4360-AEB6-4DA7A495ED3C}">
      <dgm:prSet/>
      <dgm:spPr/>
      <dgm:t>
        <a:bodyPr/>
        <a:lstStyle/>
        <a:p>
          <a:endParaRPr lang="en-GB"/>
        </a:p>
      </dgm:t>
    </dgm:pt>
    <dgm:pt modelId="{B8C6BC45-363A-4767-8FDC-6DCE5CB608A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Blending</a:t>
          </a:r>
          <a:endParaRPr lang="en-GB" dirty="0"/>
        </a:p>
      </dgm:t>
    </dgm:pt>
    <dgm:pt modelId="{E80F2B98-D348-4D1A-A840-7DF9658A265F}" type="parTrans" cxnId="{5EF38911-16F7-42E9-AB6D-1A2AD0023B26}">
      <dgm:prSet/>
      <dgm:spPr/>
      <dgm:t>
        <a:bodyPr/>
        <a:lstStyle/>
        <a:p>
          <a:endParaRPr lang="en-GB"/>
        </a:p>
      </dgm:t>
    </dgm:pt>
    <dgm:pt modelId="{76D43BC4-2A34-497C-A3E9-35D66D9A833A}" type="sibTrans" cxnId="{5EF38911-16F7-42E9-AB6D-1A2AD0023B26}">
      <dgm:prSet/>
      <dgm:spPr/>
      <dgm:t>
        <a:bodyPr/>
        <a:lstStyle/>
        <a:p>
          <a:endParaRPr lang="en-GB"/>
        </a:p>
      </dgm:t>
    </dgm:pt>
    <dgm:pt modelId="{DCDFE826-7E82-465F-8DDA-9B71C9688491}" type="pres">
      <dgm:prSet presAssocID="{A9A649CC-849F-4412-8EB2-B4446A204C0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64380A-9EA3-4511-B379-A439E43F404C}" type="pres">
      <dgm:prSet presAssocID="{0BB99427-56D2-4CCA-B235-CE4D82606B84}" presName="composite" presStyleCnt="0"/>
      <dgm:spPr/>
    </dgm:pt>
    <dgm:pt modelId="{45ACC42D-FE10-4212-9A62-D3260024890A}" type="pres">
      <dgm:prSet presAssocID="{0BB99427-56D2-4CCA-B235-CE4D82606B8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CEA67F-DECC-4825-9B44-8BF843ADC4BA}" type="pres">
      <dgm:prSet presAssocID="{0BB99427-56D2-4CCA-B235-CE4D82606B84}" presName="parSh" presStyleLbl="node1" presStyleIdx="0" presStyleCnt="3" custScaleX="167114"/>
      <dgm:spPr/>
      <dgm:t>
        <a:bodyPr/>
        <a:lstStyle/>
        <a:p>
          <a:endParaRPr lang="en-GB"/>
        </a:p>
      </dgm:t>
    </dgm:pt>
    <dgm:pt modelId="{18E41E60-214E-49EF-8815-C9FF6E08FFA3}" type="pres">
      <dgm:prSet presAssocID="{0BB99427-56D2-4CCA-B235-CE4D82606B84}" presName="desTx" presStyleLbl="fgAcc1" presStyleIdx="0" presStyleCnt="3" custScaleX="147667" custLinFactNeighborX="1792" custLinFactNeighborY="73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651613-5170-49B8-9661-77C59C205695}" type="pres">
      <dgm:prSet presAssocID="{6B9000B6-7A6E-4D7F-AE81-8411F5677D46}" presName="sibTrans" presStyleLbl="sibTrans2D1" presStyleIdx="0" presStyleCnt="2"/>
      <dgm:spPr/>
      <dgm:t>
        <a:bodyPr/>
        <a:lstStyle/>
        <a:p>
          <a:endParaRPr lang="en-GB"/>
        </a:p>
      </dgm:t>
    </dgm:pt>
    <dgm:pt modelId="{2A1DD6DF-A041-4A6A-8801-A5FD5C729C7C}" type="pres">
      <dgm:prSet presAssocID="{6B9000B6-7A6E-4D7F-AE81-8411F5677D46}" presName="connTx" presStyleLbl="sibTrans2D1" presStyleIdx="0" presStyleCnt="2"/>
      <dgm:spPr/>
      <dgm:t>
        <a:bodyPr/>
        <a:lstStyle/>
        <a:p>
          <a:endParaRPr lang="en-GB"/>
        </a:p>
      </dgm:t>
    </dgm:pt>
    <dgm:pt modelId="{702F545B-7563-4D3A-B670-5882132BAF79}" type="pres">
      <dgm:prSet presAssocID="{FB538A25-341E-4361-B100-C3D0704B09E8}" presName="composite" presStyleCnt="0"/>
      <dgm:spPr/>
    </dgm:pt>
    <dgm:pt modelId="{3C51805E-B2F2-4236-AC0F-C3B861C60E8E}" type="pres">
      <dgm:prSet presAssocID="{FB538A25-341E-4361-B100-C3D0704B09E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6E56B2-4459-477E-BD20-74EC04CD7FEC}" type="pres">
      <dgm:prSet presAssocID="{FB538A25-341E-4361-B100-C3D0704B09E8}" presName="parSh" presStyleLbl="node1" presStyleIdx="1" presStyleCnt="3" custScaleX="165986"/>
      <dgm:spPr/>
      <dgm:t>
        <a:bodyPr/>
        <a:lstStyle/>
        <a:p>
          <a:endParaRPr lang="en-GB"/>
        </a:p>
      </dgm:t>
    </dgm:pt>
    <dgm:pt modelId="{652D2922-33F2-4DEA-963F-E0E12F79DE74}" type="pres">
      <dgm:prSet presAssocID="{FB538A25-341E-4361-B100-C3D0704B09E8}" presName="desTx" presStyleLbl="fgAcc1" presStyleIdx="1" presStyleCnt="3" custScaleX="136318" custLinFactNeighborX="2361" custLinFactNeighborY="718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5BCECD-6136-4003-ACF8-011265961797}" type="pres">
      <dgm:prSet presAssocID="{C5137DC1-C9DB-40FD-AD6E-1A06DF862617}" presName="sibTrans" presStyleLbl="sibTrans2D1" presStyleIdx="1" presStyleCnt="2"/>
      <dgm:spPr/>
      <dgm:t>
        <a:bodyPr/>
        <a:lstStyle/>
        <a:p>
          <a:endParaRPr lang="en-GB"/>
        </a:p>
      </dgm:t>
    </dgm:pt>
    <dgm:pt modelId="{C37D83C4-C09A-4F70-8BDD-DCC89B8414FF}" type="pres">
      <dgm:prSet presAssocID="{C5137DC1-C9DB-40FD-AD6E-1A06DF862617}" presName="connTx" presStyleLbl="sibTrans2D1" presStyleIdx="1" presStyleCnt="2"/>
      <dgm:spPr/>
      <dgm:t>
        <a:bodyPr/>
        <a:lstStyle/>
        <a:p>
          <a:endParaRPr lang="en-GB"/>
        </a:p>
      </dgm:t>
    </dgm:pt>
    <dgm:pt modelId="{4EF98E98-9375-48E2-9927-1A57D402AF7D}" type="pres">
      <dgm:prSet presAssocID="{999F4A02-E1DD-4B20-AB2F-EB074B3A1E6E}" presName="composite" presStyleCnt="0"/>
      <dgm:spPr/>
    </dgm:pt>
    <dgm:pt modelId="{4B7FB0E4-CE3D-45EC-8D6E-D6BA5BA34732}" type="pres">
      <dgm:prSet presAssocID="{999F4A02-E1DD-4B20-AB2F-EB074B3A1E6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FFE82E-0B2B-4DD7-9DEC-3DB33B0DB3E3}" type="pres">
      <dgm:prSet presAssocID="{999F4A02-E1DD-4B20-AB2F-EB074B3A1E6E}" presName="parSh" presStyleLbl="node1" presStyleIdx="2" presStyleCnt="3" custScaleX="148731"/>
      <dgm:spPr/>
      <dgm:t>
        <a:bodyPr/>
        <a:lstStyle/>
        <a:p>
          <a:endParaRPr lang="en-GB"/>
        </a:p>
      </dgm:t>
    </dgm:pt>
    <dgm:pt modelId="{5EE3361C-DA35-448C-80AD-B44DC338984A}" type="pres">
      <dgm:prSet presAssocID="{999F4A02-E1DD-4B20-AB2F-EB074B3A1E6E}" presName="desTx" presStyleLbl="fgAcc1" presStyleIdx="2" presStyleCnt="3" custScaleX="128757" custLinFactNeighborX="-10994" custLinFactNeighborY="600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9997EC5-9826-46CB-9C16-BA18729E9F51}" type="presOf" srcId="{0BB99427-56D2-4CCA-B235-CE4D82606B84}" destId="{E9CEA67F-DECC-4825-9B44-8BF843ADC4BA}" srcOrd="1" destOrd="0" presId="urn:microsoft.com/office/officeart/2005/8/layout/process3"/>
    <dgm:cxn modelId="{37B2690A-A043-4A64-AD47-1E66C0548F13}" type="presOf" srcId="{67BBBEEF-72E1-4421-AE0E-C60A76AE5314}" destId="{652D2922-33F2-4DEA-963F-E0E12F79DE74}" srcOrd="0" destOrd="0" presId="urn:microsoft.com/office/officeart/2005/8/layout/process3"/>
    <dgm:cxn modelId="{AD7B70D9-1205-4AB0-8A29-39BD70506AF5}" type="presOf" srcId="{C5137DC1-C9DB-40FD-AD6E-1A06DF862617}" destId="{C37D83C4-C09A-4F70-8BDD-DCC89B8414FF}" srcOrd="1" destOrd="0" presId="urn:microsoft.com/office/officeart/2005/8/layout/process3"/>
    <dgm:cxn modelId="{0F5BC178-0DE6-4847-8A76-6D7E432C4E15}" type="presOf" srcId="{0BB99427-56D2-4CCA-B235-CE4D82606B84}" destId="{45ACC42D-FE10-4212-9A62-D3260024890A}" srcOrd="0" destOrd="0" presId="urn:microsoft.com/office/officeart/2005/8/layout/process3"/>
    <dgm:cxn modelId="{22F82950-C592-459A-B8C2-46986C1DBE21}" type="presOf" srcId="{192A19EF-7751-4EFA-922D-5C823E871C57}" destId="{18E41E60-214E-49EF-8815-C9FF6E08FFA3}" srcOrd="0" destOrd="0" presId="urn:microsoft.com/office/officeart/2005/8/layout/process3"/>
    <dgm:cxn modelId="{F123E948-63CA-48A7-8578-B2FB079371A7}" type="presOf" srcId="{6B9000B6-7A6E-4D7F-AE81-8411F5677D46}" destId="{2A1DD6DF-A041-4A6A-8801-A5FD5C729C7C}" srcOrd="1" destOrd="0" presId="urn:microsoft.com/office/officeart/2005/8/layout/process3"/>
    <dgm:cxn modelId="{5F75DD11-9D71-4DC9-93C9-740350E9D8DD}" srcId="{0BB99427-56D2-4CCA-B235-CE4D82606B84}" destId="{192A19EF-7751-4EFA-922D-5C823E871C57}" srcOrd="0" destOrd="0" parTransId="{60EE561E-1EC8-4C68-A9E9-18B0D5CCBE71}" sibTransId="{1E7319E9-F757-4903-B5F1-B98FB1AC65F1}"/>
    <dgm:cxn modelId="{57709CB6-85EE-4E76-803D-737EA6153E65}" srcId="{A9A649CC-849F-4412-8EB2-B4446A204C09}" destId="{FB538A25-341E-4361-B100-C3D0704B09E8}" srcOrd="1" destOrd="0" parTransId="{E7FEAD9C-0F2F-4DEC-8FCD-D645C6AE76B7}" sibTransId="{C5137DC1-C9DB-40FD-AD6E-1A06DF862617}"/>
    <dgm:cxn modelId="{E56B022B-0134-4753-B7C3-596B863C6E7C}" type="presOf" srcId="{C5137DC1-C9DB-40FD-AD6E-1A06DF862617}" destId="{625BCECD-6136-4003-ACF8-011265961797}" srcOrd="0" destOrd="0" presId="urn:microsoft.com/office/officeart/2005/8/layout/process3"/>
    <dgm:cxn modelId="{67B1775F-9DE2-4153-9360-779265FCD3E6}" type="presOf" srcId="{6B9000B6-7A6E-4D7F-AE81-8411F5677D46}" destId="{D5651613-5170-49B8-9661-77C59C205695}" srcOrd="0" destOrd="0" presId="urn:microsoft.com/office/officeart/2005/8/layout/process3"/>
    <dgm:cxn modelId="{D4DCA6E1-405A-400E-AE77-D54204B0DFE1}" srcId="{A9A649CC-849F-4412-8EB2-B4446A204C09}" destId="{999F4A02-E1DD-4B20-AB2F-EB074B3A1E6E}" srcOrd="2" destOrd="0" parTransId="{96CDDC08-AEED-40D1-B65D-EAB1AC5B6885}" sibTransId="{8BC367D7-A630-4EEF-8E95-449C900C108F}"/>
    <dgm:cxn modelId="{425FC136-F361-404C-93CA-F900146177AB}" srcId="{A9A649CC-849F-4412-8EB2-B4446A204C09}" destId="{0BB99427-56D2-4CCA-B235-CE4D82606B84}" srcOrd="0" destOrd="0" parTransId="{DE9E0CE4-0AFF-432C-B117-E3099157E68A}" sibTransId="{6B9000B6-7A6E-4D7F-AE81-8411F5677D46}"/>
    <dgm:cxn modelId="{34F7031B-D9D8-4170-A4D7-18B49F246E60}" type="presOf" srcId="{86075F27-D077-4B54-AC99-1ADC56AE99BB}" destId="{5EE3361C-DA35-448C-80AD-B44DC338984A}" srcOrd="0" destOrd="0" presId="urn:microsoft.com/office/officeart/2005/8/layout/process3"/>
    <dgm:cxn modelId="{5E595B34-AADC-4865-914C-6E37883458A2}" type="presOf" srcId="{FB538A25-341E-4361-B100-C3D0704B09E8}" destId="{DA6E56B2-4459-477E-BD20-74EC04CD7FEC}" srcOrd="1" destOrd="0" presId="urn:microsoft.com/office/officeart/2005/8/layout/process3"/>
    <dgm:cxn modelId="{93A455DD-029A-409F-9087-C812AC7DE1B0}" srcId="{999F4A02-E1DD-4B20-AB2F-EB074B3A1E6E}" destId="{86075F27-D077-4B54-AC99-1ADC56AE99BB}" srcOrd="0" destOrd="0" parTransId="{69A4E285-591B-4C14-AD8E-06C9F574B525}" sibTransId="{D1EA7CCF-2810-43D3-AD16-5C90AD9F46B3}"/>
    <dgm:cxn modelId="{ABC205B3-15B6-4096-A12B-0769906FE77D}" type="presOf" srcId="{A9A649CC-849F-4412-8EB2-B4446A204C09}" destId="{DCDFE826-7E82-465F-8DDA-9B71C9688491}" srcOrd="0" destOrd="0" presId="urn:microsoft.com/office/officeart/2005/8/layout/process3"/>
    <dgm:cxn modelId="{5A9F307E-7FC4-4D47-A5E6-62323F61386A}" type="presOf" srcId="{999F4A02-E1DD-4B20-AB2F-EB074B3A1E6E}" destId="{55FFE82E-0B2B-4DD7-9DEC-3DB33B0DB3E3}" srcOrd="1" destOrd="0" presId="urn:microsoft.com/office/officeart/2005/8/layout/process3"/>
    <dgm:cxn modelId="{4A580E75-A059-4211-ADDB-395CFB80A746}" type="presOf" srcId="{FB538A25-341E-4361-B100-C3D0704B09E8}" destId="{3C51805E-B2F2-4236-AC0F-C3B861C60E8E}" srcOrd="0" destOrd="0" presId="urn:microsoft.com/office/officeart/2005/8/layout/process3"/>
    <dgm:cxn modelId="{2006AD77-FCB6-4CE0-9D19-019CB348DF2E}" type="presOf" srcId="{B8C6BC45-363A-4767-8FDC-6DCE5CB608A3}" destId="{652D2922-33F2-4DEA-963F-E0E12F79DE74}" srcOrd="0" destOrd="1" presId="urn:microsoft.com/office/officeart/2005/8/layout/process3"/>
    <dgm:cxn modelId="{5EF38911-16F7-42E9-AB6D-1A2AD0023B26}" srcId="{FB538A25-341E-4361-B100-C3D0704B09E8}" destId="{B8C6BC45-363A-4767-8FDC-6DCE5CB608A3}" srcOrd="1" destOrd="0" parTransId="{E80F2B98-D348-4D1A-A840-7DF9658A265F}" sibTransId="{76D43BC4-2A34-497C-A3E9-35D66D9A833A}"/>
    <dgm:cxn modelId="{C0E24C4C-31EE-4360-AEB6-4DA7A495ED3C}" srcId="{FB538A25-341E-4361-B100-C3D0704B09E8}" destId="{67BBBEEF-72E1-4421-AE0E-C60A76AE5314}" srcOrd="0" destOrd="0" parTransId="{1766B1B8-A576-4B04-80E7-7D3DB5A165B2}" sibTransId="{6E9165F8-EA42-4684-8F68-5CEC8F9B2810}"/>
    <dgm:cxn modelId="{073024FE-03F8-4DB2-AA2F-F83F9CD96616}" type="presOf" srcId="{999F4A02-E1DD-4B20-AB2F-EB074B3A1E6E}" destId="{4B7FB0E4-CE3D-45EC-8D6E-D6BA5BA34732}" srcOrd="0" destOrd="0" presId="urn:microsoft.com/office/officeart/2005/8/layout/process3"/>
    <dgm:cxn modelId="{AA5A978F-68D8-4FB6-A4DB-A136629BF3B8}" type="presParOf" srcId="{DCDFE826-7E82-465F-8DDA-9B71C9688491}" destId="{4364380A-9EA3-4511-B379-A439E43F404C}" srcOrd="0" destOrd="0" presId="urn:microsoft.com/office/officeart/2005/8/layout/process3"/>
    <dgm:cxn modelId="{6DD23870-310C-4F88-AE63-13C46FB5E2A2}" type="presParOf" srcId="{4364380A-9EA3-4511-B379-A439E43F404C}" destId="{45ACC42D-FE10-4212-9A62-D3260024890A}" srcOrd="0" destOrd="0" presId="urn:microsoft.com/office/officeart/2005/8/layout/process3"/>
    <dgm:cxn modelId="{7DF999FC-1855-41A6-8919-19B25687BAA9}" type="presParOf" srcId="{4364380A-9EA3-4511-B379-A439E43F404C}" destId="{E9CEA67F-DECC-4825-9B44-8BF843ADC4BA}" srcOrd="1" destOrd="0" presId="urn:microsoft.com/office/officeart/2005/8/layout/process3"/>
    <dgm:cxn modelId="{9A8B77B6-8EC2-4287-9FED-DBCD552132D7}" type="presParOf" srcId="{4364380A-9EA3-4511-B379-A439E43F404C}" destId="{18E41E60-214E-49EF-8815-C9FF6E08FFA3}" srcOrd="2" destOrd="0" presId="urn:microsoft.com/office/officeart/2005/8/layout/process3"/>
    <dgm:cxn modelId="{40E4E9B8-7C35-41BE-8D87-E8062A1FBFA1}" type="presParOf" srcId="{DCDFE826-7E82-465F-8DDA-9B71C9688491}" destId="{D5651613-5170-49B8-9661-77C59C205695}" srcOrd="1" destOrd="0" presId="urn:microsoft.com/office/officeart/2005/8/layout/process3"/>
    <dgm:cxn modelId="{3093DF03-1AF2-4E0D-97CC-F3D0266B1298}" type="presParOf" srcId="{D5651613-5170-49B8-9661-77C59C205695}" destId="{2A1DD6DF-A041-4A6A-8801-A5FD5C729C7C}" srcOrd="0" destOrd="0" presId="urn:microsoft.com/office/officeart/2005/8/layout/process3"/>
    <dgm:cxn modelId="{01EBB214-A083-4373-A592-8E9FB8A70303}" type="presParOf" srcId="{DCDFE826-7E82-465F-8DDA-9B71C9688491}" destId="{702F545B-7563-4D3A-B670-5882132BAF79}" srcOrd="2" destOrd="0" presId="urn:microsoft.com/office/officeart/2005/8/layout/process3"/>
    <dgm:cxn modelId="{703B9639-6D24-48B2-97C7-7068182F769A}" type="presParOf" srcId="{702F545B-7563-4D3A-B670-5882132BAF79}" destId="{3C51805E-B2F2-4236-AC0F-C3B861C60E8E}" srcOrd="0" destOrd="0" presId="urn:microsoft.com/office/officeart/2005/8/layout/process3"/>
    <dgm:cxn modelId="{E2C1CBB0-F274-415E-8851-0FE915F7D82D}" type="presParOf" srcId="{702F545B-7563-4D3A-B670-5882132BAF79}" destId="{DA6E56B2-4459-477E-BD20-74EC04CD7FEC}" srcOrd="1" destOrd="0" presId="urn:microsoft.com/office/officeart/2005/8/layout/process3"/>
    <dgm:cxn modelId="{0C1F590A-36DA-435D-88DD-EAB727D5A95F}" type="presParOf" srcId="{702F545B-7563-4D3A-B670-5882132BAF79}" destId="{652D2922-33F2-4DEA-963F-E0E12F79DE74}" srcOrd="2" destOrd="0" presId="urn:microsoft.com/office/officeart/2005/8/layout/process3"/>
    <dgm:cxn modelId="{AA41B1E3-2D05-40BD-B827-4B93A39328FE}" type="presParOf" srcId="{DCDFE826-7E82-465F-8DDA-9B71C9688491}" destId="{625BCECD-6136-4003-ACF8-011265961797}" srcOrd="3" destOrd="0" presId="urn:microsoft.com/office/officeart/2005/8/layout/process3"/>
    <dgm:cxn modelId="{9DBCC3F8-4473-4EA2-9F84-C58E0A9AB4F8}" type="presParOf" srcId="{625BCECD-6136-4003-ACF8-011265961797}" destId="{C37D83C4-C09A-4F70-8BDD-DCC89B8414FF}" srcOrd="0" destOrd="0" presId="urn:microsoft.com/office/officeart/2005/8/layout/process3"/>
    <dgm:cxn modelId="{01D8BC2D-E8A7-4AB7-900C-A604D9BB092C}" type="presParOf" srcId="{DCDFE826-7E82-465F-8DDA-9B71C9688491}" destId="{4EF98E98-9375-48E2-9927-1A57D402AF7D}" srcOrd="4" destOrd="0" presId="urn:microsoft.com/office/officeart/2005/8/layout/process3"/>
    <dgm:cxn modelId="{4D5D6EA4-CD09-4F26-AAC2-6617D191278D}" type="presParOf" srcId="{4EF98E98-9375-48E2-9927-1A57D402AF7D}" destId="{4B7FB0E4-CE3D-45EC-8D6E-D6BA5BA34732}" srcOrd="0" destOrd="0" presId="urn:microsoft.com/office/officeart/2005/8/layout/process3"/>
    <dgm:cxn modelId="{48F807B2-98C1-4058-9652-543A8252F260}" type="presParOf" srcId="{4EF98E98-9375-48E2-9927-1A57D402AF7D}" destId="{55FFE82E-0B2B-4DD7-9DEC-3DB33B0DB3E3}" srcOrd="1" destOrd="0" presId="urn:microsoft.com/office/officeart/2005/8/layout/process3"/>
    <dgm:cxn modelId="{34A49E90-4141-442F-B198-B3E6CFD9D004}" type="presParOf" srcId="{4EF98E98-9375-48E2-9927-1A57D402AF7D}" destId="{5EE3361C-DA35-448C-80AD-B44DC338984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A649CC-849F-4412-8EB2-B4446A204C0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DFE826-7E82-465F-8DDA-9B71C9688491}" type="pres">
      <dgm:prSet presAssocID="{A9A649CC-849F-4412-8EB2-B4446A204C0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1C934D5C-DA88-4B55-B3FA-C1264DB403D9}" type="presOf" srcId="{A9A649CC-849F-4412-8EB2-B4446A204C09}" destId="{DCDFE826-7E82-465F-8DDA-9B71C9688491}" srcOrd="0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70AD01B-7033-4DBC-8CEB-0021EF0DAB8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A6FDB40-E23E-4943-9630-EAEA9CA2330D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Add sugar and soy yogurt</a:t>
          </a:r>
          <a:endParaRPr lang="en-GB" sz="2000" dirty="0"/>
        </a:p>
      </dgm:t>
    </dgm:pt>
    <dgm:pt modelId="{13F39D92-5D59-4C75-8AD3-1F133B9AEBA6}" type="parTrans" cxnId="{EF501811-7B18-4D08-9E8F-5F7A48D705B8}">
      <dgm:prSet/>
      <dgm:spPr/>
      <dgm:t>
        <a:bodyPr/>
        <a:lstStyle/>
        <a:p>
          <a:endParaRPr lang="en-GB"/>
        </a:p>
      </dgm:t>
    </dgm:pt>
    <dgm:pt modelId="{23051E30-B25C-47B1-BF53-61A251023C49}" type="sibTrans" cxnId="{EF501811-7B18-4D08-9E8F-5F7A48D705B8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4BE07D7C-08EA-4A7B-AE0D-1CA79963600D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dirty="0" smtClean="0"/>
            <a:t>Blend for 1-2 min</a:t>
          </a:r>
          <a:endParaRPr lang="en-GB" sz="2400" dirty="0"/>
        </a:p>
      </dgm:t>
    </dgm:pt>
    <dgm:pt modelId="{E0705D3E-52B1-4B6D-AF44-3C5A8153E4B3}" type="parTrans" cxnId="{930CE6B8-A52C-40B3-8FF0-8119F0567C04}">
      <dgm:prSet/>
      <dgm:spPr/>
      <dgm:t>
        <a:bodyPr/>
        <a:lstStyle/>
        <a:p>
          <a:endParaRPr lang="en-GB"/>
        </a:p>
      </dgm:t>
    </dgm:pt>
    <dgm:pt modelId="{01FAC4BC-E231-4700-BAFE-3801D1B9B75B}" type="sibTrans" cxnId="{930CE6B8-A52C-40B3-8FF0-8119F0567C04}">
      <dgm:prSet/>
      <dgm:spPr/>
      <dgm:t>
        <a:bodyPr/>
        <a:lstStyle/>
        <a:p>
          <a:endParaRPr lang="en-GB"/>
        </a:p>
      </dgm:t>
    </dgm:pt>
    <dgm:pt modelId="{ABEC06C3-47C2-4A18-80F7-D0602A262BA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dirty="0" smtClean="0"/>
            <a:t>Mixing</a:t>
          </a:r>
          <a:endParaRPr lang="en-GB" sz="2400" dirty="0"/>
        </a:p>
      </dgm:t>
    </dgm:pt>
    <dgm:pt modelId="{49E598AA-FD74-4DB5-9D6A-082C29282355}" type="parTrans" cxnId="{0792DCEB-4078-4595-A182-783435FEB22E}">
      <dgm:prSet/>
      <dgm:spPr/>
      <dgm:t>
        <a:bodyPr/>
        <a:lstStyle/>
        <a:p>
          <a:endParaRPr lang="en-GB"/>
        </a:p>
      </dgm:t>
    </dgm:pt>
    <dgm:pt modelId="{6D8BC986-CE3A-4B27-A8E0-CF0B480F17DE}" type="sibTrans" cxnId="{0792DCEB-4078-4595-A182-783435FEB22E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10C79631-801A-46D6-BBD8-CE5DC45F6670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Hand mixer</a:t>
          </a:r>
          <a:endParaRPr lang="en-GB" dirty="0"/>
        </a:p>
      </dgm:t>
    </dgm:pt>
    <dgm:pt modelId="{C7B61C6D-E743-4265-A9FC-1766ED0FF466}" type="parTrans" cxnId="{21B27EA2-3A31-4D9D-B88C-AD5EAA8B349F}">
      <dgm:prSet/>
      <dgm:spPr/>
      <dgm:t>
        <a:bodyPr/>
        <a:lstStyle/>
        <a:p>
          <a:endParaRPr lang="en-GB"/>
        </a:p>
      </dgm:t>
    </dgm:pt>
    <dgm:pt modelId="{14154253-02CD-4E61-8FC9-C556185794C5}" type="sibTrans" cxnId="{21B27EA2-3A31-4D9D-B88C-AD5EAA8B349F}">
      <dgm:prSet/>
      <dgm:spPr/>
      <dgm:t>
        <a:bodyPr/>
        <a:lstStyle/>
        <a:p>
          <a:endParaRPr lang="en-GB"/>
        </a:p>
      </dgm:t>
    </dgm:pt>
    <dgm:pt modelId="{752F58CA-4F39-449F-A5BA-F1FE2EF3041C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dirty="0" smtClean="0"/>
            <a:t>Storage</a:t>
          </a:r>
          <a:endParaRPr lang="en-GB" sz="2400" dirty="0"/>
        </a:p>
      </dgm:t>
    </dgm:pt>
    <dgm:pt modelId="{53B27AA9-B6E5-4278-A50A-E53785C56364}" type="parTrans" cxnId="{CCA9A8B9-BE64-4BDE-9802-F75C004925FA}">
      <dgm:prSet/>
      <dgm:spPr/>
      <dgm:t>
        <a:bodyPr/>
        <a:lstStyle/>
        <a:p>
          <a:endParaRPr lang="en-GB"/>
        </a:p>
      </dgm:t>
    </dgm:pt>
    <dgm:pt modelId="{92CF252C-B40E-4616-88CE-1086057583CB}" type="sibTrans" cxnId="{CCA9A8B9-BE64-4BDE-9802-F75C004925FA}">
      <dgm:prSet/>
      <dgm:spPr/>
      <dgm:t>
        <a:bodyPr/>
        <a:lstStyle/>
        <a:p>
          <a:endParaRPr lang="en-GB"/>
        </a:p>
      </dgm:t>
    </dgm:pt>
    <dgm:pt modelId="{780B8896-7F81-48E5-89E5-3670F92AA601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Cold room</a:t>
          </a:r>
          <a:endParaRPr lang="en-GB" dirty="0"/>
        </a:p>
      </dgm:t>
    </dgm:pt>
    <dgm:pt modelId="{9B472D70-EE78-42A4-AC31-8D61DC96358A}" type="parTrans" cxnId="{A48D9AB3-8412-4EC3-8E26-0E12B43A2A80}">
      <dgm:prSet/>
      <dgm:spPr/>
      <dgm:t>
        <a:bodyPr/>
        <a:lstStyle/>
        <a:p>
          <a:endParaRPr lang="en-GB"/>
        </a:p>
      </dgm:t>
    </dgm:pt>
    <dgm:pt modelId="{D32958D7-4101-412F-8039-937CCF64FC50}" type="sibTrans" cxnId="{A48D9AB3-8412-4EC3-8E26-0E12B43A2A80}">
      <dgm:prSet/>
      <dgm:spPr/>
      <dgm:t>
        <a:bodyPr/>
        <a:lstStyle/>
        <a:p>
          <a:endParaRPr lang="en-GB"/>
        </a:p>
      </dgm:t>
    </dgm:pt>
    <dgm:pt modelId="{690776F8-7B77-4217-9E7C-EB8A0262542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Time-1-2min</a:t>
          </a:r>
          <a:endParaRPr lang="en-GB" dirty="0"/>
        </a:p>
      </dgm:t>
    </dgm:pt>
    <dgm:pt modelId="{1FBA686D-C753-4E52-A825-056E99AA34B0}" type="parTrans" cxnId="{868AC97B-CA4B-4823-B140-B6DBE6F3CF05}">
      <dgm:prSet/>
      <dgm:spPr/>
      <dgm:t>
        <a:bodyPr/>
        <a:lstStyle/>
        <a:p>
          <a:endParaRPr lang="en-GB"/>
        </a:p>
      </dgm:t>
    </dgm:pt>
    <dgm:pt modelId="{90A2471B-18E6-4B35-865B-BDCDC8E507D0}" type="sibTrans" cxnId="{868AC97B-CA4B-4823-B140-B6DBE6F3CF05}">
      <dgm:prSet/>
      <dgm:spPr/>
      <dgm:t>
        <a:bodyPr/>
        <a:lstStyle/>
        <a:p>
          <a:endParaRPr lang="en-GB"/>
        </a:p>
      </dgm:t>
    </dgm:pt>
    <dgm:pt modelId="{FCAD2A7D-D818-461F-8F86-65CD1FCF51F2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Temp- 4</a:t>
          </a:r>
          <a:r>
            <a:rPr lang="en-GB" dirty="0" smtClean="0">
              <a:latin typeface="Calibri"/>
              <a:cs typeface="Calibri"/>
            </a:rPr>
            <a:t>°C</a:t>
          </a:r>
          <a:endParaRPr lang="en-GB" dirty="0"/>
        </a:p>
      </dgm:t>
    </dgm:pt>
    <dgm:pt modelId="{EBD34BBE-DD9D-45E3-AA6E-FACEF7350A7A}" type="parTrans" cxnId="{91E81619-26CC-456C-AEC6-92C7144C156B}">
      <dgm:prSet/>
      <dgm:spPr/>
      <dgm:t>
        <a:bodyPr/>
        <a:lstStyle/>
        <a:p>
          <a:endParaRPr lang="en-GB"/>
        </a:p>
      </dgm:t>
    </dgm:pt>
    <dgm:pt modelId="{CDE9815A-5036-4D0F-8319-B6D86F03D38D}" type="sibTrans" cxnId="{91E81619-26CC-456C-AEC6-92C7144C156B}">
      <dgm:prSet/>
      <dgm:spPr/>
      <dgm:t>
        <a:bodyPr/>
        <a:lstStyle/>
        <a:p>
          <a:endParaRPr lang="en-GB"/>
        </a:p>
      </dgm:t>
    </dgm:pt>
    <dgm:pt modelId="{7B90D80B-88B2-461D-BF0B-CF3B2176E238}" type="pres">
      <dgm:prSet presAssocID="{870AD01B-7033-4DBC-8CEB-0021EF0DAB8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2F40634-BD33-436C-8B00-91547DE167C8}" type="pres">
      <dgm:prSet presAssocID="{1A6FDB40-E23E-4943-9630-EAEA9CA2330D}" presName="composite" presStyleCnt="0"/>
      <dgm:spPr/>
    </dgm:pt>
    <dgm:pt modelId="{6B098760-60D3-411C-9C3A-6E7ED0581B75}" type="pres">
      <dgm:prSet presAssocID="{1A6FDB40-E23E-4943-9630-EAEA9CA2330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FE8988-07FB-4F36-8E4C-20F923CAB32A}" type="pres">
      <dgm:prSet presAssocID="{1A6FDB40-E23E-4943-9630-EAEA9CA2330D}" presName="parSh" presStyleLbl="node1" presStyleIdx="0" presStyleCnt="3" custScaleX="136604" custScaleY="151739"/>
      <dgm:spPr/>
      <dgm:t>
        <a:bodyPr/>
        <a:lstStyle/>
        <a:p>
          <a:endParaRPr lang="en-GB"/>
        </a:p>
      </dgm:t>
    </dgm:pt>
    <dgm:pt modelId="{C7487EB9-0D67-4B5C-BBF2-9034E63AAA7B}" type="pres">
      <dgm:prSet presAssocID="{1A6FDB40-E23E-4943-9630-EAEA9CA2330D}" presName="desTx" presStyleLbl="fgAcc1" presStyleIdx="0" presStyleCnt="3" custScaleX="142463" custLinFactNeighborX="24894" custLinFactNeighborY="193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953A04-99D3-4609-A85A-F8C459EF2461}" type="pres">
      <dgm:prSet presAssocID="{23051E30-B25C-47B1-BF53-61A251023C4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C4F992A3-C015-464F-AF95-8EF1D95E3DB6}" type="pres">
      <dgm:prSet presAssocID="{23051E30-B25C-47B1-BF53-61A251023C49}" presName="connTx" presStyleLbl="sibTrans2D1" presStyleIdx="0" presStyleCnt="2"/>
      <dgm:spPr/>
      <dgm:t>
        <a:bodyPr/>
        <a:lstStyle/>
        <a:p>
          <a:endParaRPr lang="en-GB"/>
        </a:p>
      </dgm:t>
    </dgm:pt>
    <dgm:pt modelId="{A0139E8F-7568-412E-8452-E151D7327733}" type="pres">
      <dgm:prSet presAssocID="{ABEC06C3-47C2-4A18-80F7-D0602A262BA8}" presName="composite" presStyleCnt="0"/>
      <dgm:spPr/>
    </dgm:pt>
    <dgm:pt modelId="{CCD35469-1BC5-4525-BE83-65C37022B862}" type="pres">
      <dgm:prSet presAssocID="{ABEC06C3-47C2-4A18-80F7-D0602A262BA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4A7742-5F54-4B8B-BC0A-1B159CCE3EF1}" type="pres">
      <dgm:prSet presAssocID="{ABEC06C3-47C2-4A18-80F7-D0602A262BA8}" presName="parSh" presStyleLbl="node1" presStyleIdx="1" presStyleCnt="3" custScaleX="131822" custScaleY="138889"/>
      <dgm:spPr/>
      <dgm:t>
        <a:bodyPr/>
        <a:lstStyle/>
        <a:p>
          <a:endParaRPr lang="en-GB"/>
        </a:p>
      </dgm:t>
    </dgm:pt>
    <dgm:pt modelId="{702DB346-E29D-413B-9725-850225D04A6B}" type="pres">
      <dgm:prSet presAssocID="{ABEC06C3-47C2-4A18-80F7-D0602A262BA8}" presName="desTx" presStyleLbl="fgAcc1" presStyleIdx="1" presStyleCnt="3" custScaleX="135259" custLinFactNeighborX="19731" custLinFactNeighborY="159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B90652-F1F0-4FED-827E-8C4727AB92EE}" type="pres">
      <dgm:prSet presAssocID="{6D8BC986-CE3A-4B27-A8E0-CF0B480F17DE}" presName="sibTrans" presStyleLbl="sibTrans2D1" presStyleIdx="1" presStyleCnt="2"/>
      <dgm:spPr/>
      <dgm:t>
        <a:bodyPr/>
        <a:lstStyle/>
        <a:p>
          <a:endParaRPr lang="en-GB"/>
        </a:p>
      </dgm:t>
    </dgm:pt>
    <dgm:pt modelId="{5DD88E97-6FE6-4B8B-9D60-0A232C4F658C}" type="pres">
      <dgm:prSet presAssocID="{6D8BC986-CE3A-4B27-A8E0-CF0B480F17DE}" presName="connTx" presStyleLbl="sibTrans2D1" presStyleIdx="1" presStyleCnt="2"/>
      <dgm:spPr/>
      <dgm:t>
        <a:bodyPr/>
        <a:lstStyle/>
        <a:p>
          <a:endParaRPr lang="en-GB"/>
        </a:p>
      </dgm:t>
    </dgm:pt>
    <dgm:pt modelId="{1C2AC507-52C4-4B58-AA29-0418526EF92C}" type="pres">
      <dgm:prSet presAssocID="{752F58CA-4F39-449F-A5BA-F1FE2EF3041C}" presName="composite" presStyleCnt="0"/>
      <dgm:spPr/>
    </dgm:pt>
    <dgm:pt modelId="{0AC3440D-7489-4B84-94CF-DFC9F48B83BD}" type="pres">
      <dgm:prSet presAssocID="{752F58CA-4F39-449F-A5BA-F1FE2EF3041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66CC10-84D7-4A75-85C3-88389178EDC3}" type="pres">
      <dgm:prSet presAssocID="{752F58CA-4F39-449F-A5BA-F1FE2EF3041C}" presName="parSh" presStyleLbl="node1" presStyleIdx="2" presStyleCnt="3" custScaleX="130416" custScaleY="114797"/>
      <dgm:spPr/>
      <dgm:t>
        <a:bodyPr/>
        <a:lstStyle/>
        <a:p>
          <a:endParaRPr lang="en-GB"/>
        </a:p>
      </dgm:t>
    </dgm:pt>
    <dgm:pt modelId="{645E8C0B-693A-431D-BE25-4B99009F40D1}" type="pres">
      <dgm:prSet presAssocID="{752F58CA-4F39-449F-A5BA-F1FE2EF3041C}" presName="desTx" presStyleLbl="fgAcc1" presStyleIdx="2" presStyleCnt="3" custScaleX="145996" custScaleY="95112" custLinFactNeighborX="508" custLinFactNeighborY="109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B27EA2-3A31-4D9D-B88C-AD5EAA8B349F}" srcId="{ABEC06C3-47C2-4A18-80F7-D0602A262BA8}" destId="{10C79631-801A-46D6-BBD8-CE5DC45F6670}" srcOrd="0" destOrd="0" parTransId="{C7B61C6D-E743-4265-A9FC-1766ED0FF466}" sibTransId="{14154253-02CD-4E61-8FC9-C556185794C5}"/>
    <dgm:cxn modelId="{FA727174-291F-4986-AAE4-E62EF91CE352}" type="presOf" srcId="{ABEC06C3-47C2-4A18-80F7-D0602A262BA8}" destId="{EE4A7742-5F54-4B8B-BC0A-1B159CCE3EF1}" srcOrd="1" destOrd="0" presId="urn:microsoft.com/office/officeart/2005/8/layout/process3"/>
    <dgm:cxn modelId="{C1154463-A132-4815-9DBC-624B0810C8E5}" type="presOf" srcId="{23051E30-B25C-47B1-BF53-61A251023C49}" destId="{C4F992A3-C015-464F-AF95-8EF1D95E3DB6}" srcOrd="1" destOrd="0" presId="urn:microsoft.com/office/officeart/2005/8/layout/process3"/>
    <dgm:cxn modelId="{CCA9A8B9-BE64-4BDE-9802-F75C004925FA}" srcId="{870AD01B-7033-4DBC-8CEB-0021EF0DAB81}" destId="{752F58CA-4F39-449F-A5BA-F1FE2EF3041C}" srcOrd="2" destOrd="0" parTransId="{53B27AA9-B6E5-4278-A50A-E53785C56364}" sibTransId="{92CF252C-B40E-4616-88CE-1086057583CB}"/>
    <dgm:cxn modelId="{F5C81774-468C-49C5-8327-E42610DB868E}" type="presOf" srcId="{780B8896-7F81-48E5-89E5-3670F92AA601}" destId="{645E8C0B-693A-431D-BE25-4B99009F40D1}" srcOrd="0" destOrd="0" presId="urn:microsoft.com/office/officeart/2005/8/layout/process3"/>
    <dgm:cxn modelId="{BF1603B0-5AF9-47C0-8430-92CF75A99ED6}" type="presOf" srcId="{6D8BC986-CE3A-4B27-A8E0-CF0B480F17DE}" destId="{89B90652-F1F0-4FED-827E-8C4727AB92EE}" srcOrd="0" destOrd="0" presId="urn:microsoft.com/office/officeart/2005/8/layout/process3"/>
    <dgm:cxn modelId="{723F04D8-80FC-4BB3-9EC6-42B453E127A8}" type="presOf" srcId="{752F58CA-4F39-449F-A5BA-F1FE2EF3041C}" destId="{1166CC10-84D7-4A75-85C3-88389178EDC3}" srcOrd="1" destOrd="0" presId="urn:microsoft.com/office/officeart/2005/8/layout/process3"/>
    <dgm:cxn modelId="{120E2074-3D5F-4EE8-9B8A-530203DB6505}" type="presOf" srcId="{6D8BC986-CE3A-4B27-A8E0-CF0B480F17DE}" destId="{5DD88E97-6FE6-4B8B-9D60-0A232C4F658C}" srcOrd="1" destOrd="0" presId="urn:microsoft.com/office/officeart/2005/8/layout/process3"/>
    <dgm:cxn modelId="{A5E732F7-6F79-4F02-A5F2-6D8AE21273D0}" type="presOf" srcId="{1A6FDB40-E23E-4943-9630-EAEA9CA2330D}" destId="{C2FE8988-07FB-4F36-8E4C-20F923CAB32A}" srcOrd="1" destOrd="0" presId="urn:microsoft.com/office/officeart/2005/8/layout/process3"/>
    <dgm:cxn modelId="{27C7023E-9045-4974-9574-EDB3D1680E23}" type="presOf" srcId="{1A6FDB40-E23E-4943-9630-EAEA9CA2330D}" destId="{6B098760-60D3-411C-9C3A-6E7ED0581B75}" srcOrd="0" destOrd="0" presId="urn:microsoft.com/office/officeart/2005/8/layout/process3"/>
    <dgm:cxn modelId="{EF501811-7B18-4D08-9E8F-5F7A48D705B8}" srcId="{870AD01B-7033-4DBC-8CEB-0021EF0DAB81}" destId="{1A6FDB40-E23E-4943-9630-EAEA9CA2330D}" srcOrd="0" destOrd="0" parTransId="{13F39D92-5D59-4C75-8AD3-1F133B9AEBA6}" sibTransId="{23051E30-B25C-47B1-BF53-61A251023C49}"/>
    <dgm:cxn modelId="{C7C1BB67-C9EE-449C-8A93-40B281D4B0AC}" type="presOf" srcId="{FCAD2A7D-D818-461F-8F86-65CD1FCF51F2}" destId="{645E8C0B-693A-431D-BE25-4B99009F40D1}" srcOrd="0" destOrd="1" presId="urn:microsoft.com/office/officeart/2005/8/layout/process3"/>
    <dgm:cxn modelId="{0792DCEB-4078-4595-A182-783435FEB22E}" srcId="{870AD01B-7033-4DBC-8CEB-0021EF0DAB81}" destId="{ABEC06C3-47C2-4A18-80F7-D0602A262BA8}" srcOrd="1" destOrd="0" parTransId="{49E598AA-FD74-4DB5-9D6A-082C29282355}" sibTransId="{6D8BC986-CE3A-4B27-A8E0-CF0B480F17DE}"/>
    <dgm:cxn modelId="{930CE6B8-A52C-40B3-8FF0-8119F0567C04}" srcId="{1A6FDB40-E23E-4943-9630-EAEA9CA2330D}" destId="{4BE07D7C-08EA-4A7B-AE0D-1CA79963600D}" srcOrd="0" destOrd="0" parTransId="{E0705D3E-52B1-4B6D-AF44-3C5A8153E4B3}" sibTransId="{01FAC4BC-E231-4700-BAFE-3801D1B9B75B}"/>
    <dgm:cxn modelId="{F5A39203-4AE0-4CA0-8649-D08267A17127}" type="presOf" srcId="{ABEC06C3-47C2-4A18-80F7-D0602A262BA8}" destId="{CCD35469-1BC5-4525-BE83-65C37022B862}" srcOrd="0" destOrd="0" presId="urn:microsoft.com/office/officeart/2005/8/layout/process3"/>
    <dgm:cxn modelId="{E86BE393-F2B3-4295-8CAB-8B4DC2327263}" type="presOf" srcId="{4BE07D7C-08EA-4A7B-AE0D-1CA79963600D}" destId="{C7487EB9-0D67-4B5C-BBF2-9034E63AAA7B}" srcOrd="0" destOrd="0" presId="urn:microsoft.com/office/officeart/2005/8/layout/process3"/>
    <dgm:cxn modelId="{B1453549-F6DB-4FEF-B43F-FF53A239C308}" type="presOf" srcId="{752F58CA-4F39-449F-A5BA-F1FE2EF3041C}" destId="{0AC3440D-7489-4B84-94CF-DFC9F48B83BD}" srcOrd="0" destOrd="0" presId="urn:microsoft.com/office/officeart/2005/8/layout/process3"/>
    <dgm:cxn modelId="{C4405490-08D0-4DFA-A1AD-3798D897E312}" type="presOf" srcId="{870AD01B-7033-4DBC-8CEB-0021EF0DAB81}" destId="{7B90D80B-88B2-461D-BF0B-CF3B2176E238}" srcOrd="0" destOrd="0" presId="urn:microsoft.com/office/officeart/2005/8/layout/process3"/>
    <dgm:cxn modelId="{A48D9AB3-8412-4EC3-8E26-0E12B43A2A80}" srcId="{752F58CA-4F39-449F-A5BA-F1FE2EF3041C}" destId="{780B8896-7F81-48E5-89E5-3670F92AA601}" srcOrd="0" destOrd="0" parTransId="{9B472D70-EE78-42A4-AC31-8D61DC96358A}" sibTransId="{D32958D7-4101-412F-8039-937CCF64FC50}"/>
    <dgm:cxn modelId="{868AC97B-CA4B-4823-B140-B6DBE6F3CF05}" srcId="{ABEC06C3-47C2-4A18-80F7-D0602A262BA8}" destId="{690776F8-7B77-4217-9E7C-EB8A0262542F}" srcOrd="1" destOrd="0" parTransId="{1FBA686D-C753-4E52-A825-056E99AA34B0}" sibTransId="{90A2471B-18E6-4B35-865B-BDCDC8E507D0}"/>
    <dgm:cxn modelId="{57840B29-BCED-4DF4-A57A-7D2495C35D16}" type="presOf" srcId="{10C79631-801A-46D6-BBD8-CE5DC45F6670}" destId="{702DB346-E29D-413B-9725-850225D04A6B}" srcOrd="0" destOrd="0" presId="urn:microsoft.com/office/officeart/2005/8/layout/process3"/>
    <dgm:cxn modelId="{440A09F8-8BE0-47EC-8759-F3EB172D79C6}" type="presOf" srcId="{690776F8-7B77-4217-9E7C-EB8A0262542F}" destId="{702DB346-E29D-413B-9725-850225D04A6B}" srcOrd="0" destOrd="1" presId="urn:microsoft.com/office/officeart/2005/8/layout/process3"/>
    <dgm:cxn modelId="{91E81619-26CC-456C-AEC6-92C7144C156B}" srcId="{752F58CA-4F39-449F-A5BA-F1FE2EF3041C}" destId="{FCAD2A7D-D818-461F-8F86-65CD1FCF51F2}" srcOrd="1" destOrd="0" parTransId="{EBD34BBE-DD9D-45E3-AA6E-FACEF7350A7A}" sibTransId="{CDE9815A-5036-4D0F-8319-B6D86F03D38D}"/>
    <dgm:cxn modelId="{170FEE1A-CDB5-4784-A5BB-C2B16BB636C9}" type="presOf" srcId="{23051E30-B25C-47B1-BF53-61A251023C49}" destId="{03953A04-99D3-4609-A85A-F8C459EF2461}" srcOrd="0" destOrd="0" presId="urn:microsoft.com/office/officeart/2005/8/layout/process3"/>
    <dgm:cxn modelId="{8D14C0E9-E574-40A1-9E4D-62231F90211E}" type="presParOf" srcId="{7B90D80B-88B2-461D-BF0B-CF3B2176E238}" destId="{32F40634-BD33-436C-8B00-91547DE167C8}" srcOrd="0" destOrd="0" presId="urn:microsoft.com/office/officeart/2005/8/layout/process3"/>
    <dgm:cxn modelId="{F5A826BE-45A7-436D-95D5-BAE6E08A7ADA}" type="presParOf" srcId="{32F40634-BD33-436C-8B00-91547DE167C8}" destId="{6B098760-60D3-411C-9C3A-6E7ED0581B75}" srcOrd="0" destOrd="0" presId="urn:microsoft.com/office/officeart/2005/8/layout/process3"/>
    <dgm:cxn modelId="{BA67106E-06F5-4771-B7AF-A5225E1E09C4}" type="presParOf" srcId="{32F40634-BD33-436C-8B00-91547DE167C8}" destId="{C2FE8988-07FB-4F36-8E4C-20F923CAB32A}" srcOrd="1" destOrd="0" presId="urn:microsoft.com/office/officeart/2005/8/layout/process3"/>
    <dgm:cxn modelId="{3B06E468-5FE1-4131-B1E4-40EFB4183320}" type="presParOf" srcId="{32F40634-BD33-436C-8B00-91547DE167C8}" destId="{C7487EB9-0D67-4B5C-BBF2-9034E63AAA7B}" srcOrd="2" destOrd="0" presId="urn:microsoft.com/office/officeart/2005/8/layout/process3"/>
    <dgm:cxn modelId="{ECD10910-71D6-49A5-9583-A497246EEA3E}" type="presParOf" srcId="{7B90D80B-88B2-461D-BF0B-CF3B2176E238}" destId="{03953A04-99D3-4609-A85A-F8C459EF2461}" srcOrd="1" destOrd="0" presId="urn:microsoft.com/office/officeart/2005/8/layout/process3"/>
    <dgm:cxn modelId="{1349A14E-AE84-49FB-AEA8-109A630FE6F3}" type="presParOf" srcId="{03953A04-99D3-4609-A85A-F8C459EF2461}" destId="{C4F992A3-C015-464F-AF95-8EF1D95E3DB6}" srcOrd="0" destOrd="0" presId="urn:microsoft.com/office/officeart/2005/8/layout/process3"/>
    <dgm:cxn modelId="{E8933772-47FC-44AA-8772-1CB662552359}" type="presParOf" srcId="{7B90D80B-88B2-461D-BF0B-CF3B2176E238}" destId="{A0139E8F-7568-412E-8452-E151D7327733}" srcOrd="2" destOrd="0" presId="urn:microsoft.com/office/officeart/2005/8/layout/process3"/>
    <dgm:cxn modelId="{F08BB198-CAA9-4D42-A168-EE5B72A82FC8}" type="presParOf" srcId="{A0139E8F-7568-412E-8452-E151D7327733}" destId="{CCD35469-1BC5-4525-BE83-65C37022B862}" srcOrd="0" destOrd="0" presId="urn:microsoft.com/office/officeart/2005/8/layout/process3"/>
    <dgm:cxn modelId="{C762230A-C0E6-4751-AA53-8D647EA2F1F9}" type="presParOf" srcId="{A0139E8F-7568-412E-8452-E151D7327733}" destId="{EE4A7742-5F54-4B8B-BC0A-1B159CCE3EF1}" srcOrd="1" destOrd="0" presId="urn:microsoft.com/office/officeart/2005/8/layout/process3"/>
    <dgm:cxn modelId="{AB7B0EF7-EECF-480A-A301-8700F01FDA28}" type="presParOf" srcId="{A0139E8F-7568-412E-8452-E151D7327733}" destId="{702DB346-E29D-413B-9725-850225D04A6B}" srcOrd="2" destOrd="0" presId="urn:microsoft.com/office/officeart/2005/8/layout/process3"/>
    <dgm:cxn modelId="{A47E61BE-F621-42E0-9968-66B01A675705}" type="presParOf" srcId="{7B90D80B-88B2-461D-BF0B-CF3B2176E238}" destId="{89B90652-F1F0-4FED-827E-8C4727AB92EE}" srcOrd="3" destOrd="0" presId="urn:microsoft.com/office/officeart/2005/8/layout/process3"/>
    <dgm:cxn modelId="{3C036742-3909-4430-A257-CF4916E9029B}" type="presParOf" srcId="{89B90652-F1F0-4FED-827E-8C4727AB92EE}" destId="{5DD88E97-6FE6-4B8B-9D60-0A232C4F658C}" srcOrd="0" destOrd="0" presId="urn:microsoft.com/office/officeart/2005/8/layout/process3"/>
    <dgm:cxn modelId="{29C170ED-654B-467A-B54B-47C09C0B8D61}" type="presParOf" srcId="{7B90D80B-88B2-461D-BF0B-CF3B2176E238}" destId="{1C2AC507-52C4-4B58-AA29-0418526EF92C}" srcOrd="4" destOrd="0" presId="urn:microsoft.com/office/officeart/2005/8/layout/process3"/>
    <dgm:cxn modelId="{BABD06AC-4483-4A9E-9FE6-28CDB71EBCE2}" type="presParOf" srcId="{1C2AC507-52C4-4B58-AA29-0418526EF92C}" destId="{0AC3440D-7489-4B84-94CF-DFC9F48B83BD}" srcOrd="0" destOrd="0" presId="urn:microsoft.com/office/officeart/2005/8/layout/process3"/>
    <dgm:cxn modelId="{41C6F6C4-95CE-4286-BE24-3F010E90F23E}" type="presParOf" srcId="{1C2AC507-52C4-4B58-AA29-0418526EF92C}" destId="{1166CC10-84D7-4A75-85C3-88389178EDC3}" srcOrd="1" destOrd="0" presId="urn:microsoft.com/office/officeart/2005/8/layout/process3"/>
    <dgm:cxn modelId="{A01A4B5C-D04E-4EAE-9C55-CA6D64A4D755}" type="presParOf" srcId="{1C2AC507-52C4-4B58-AA29-0418526EF92C}" destId="{645E8C0B-693A-431D-BE25-4B99009F40D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30C1AA-D428-4F29-8CAD-FC3FE494B01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7CD6266-55E1-4C6C-B5AE-EE094FE5A7D2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u="none" dirty="0" smtClean="0"/>
            <a:t>Receiving of milk and storage</a:t>
          </a:r>
          <a:endParaRPr lang="en-GB" sz="2000" u="none" dirty="0"/>
        </a:p>
      </dgm:t>
    </dgm:pt>
    <dgm:pt modelId="{7A26D62F-FA40-4FBF-B462-AE2D96716F30}" type="parTrans" cxnId="{4701442E-6738-406E-B670-04865C6C6BB8}">
      <dgm:prSet/>
      <dgm:spPr/>
      <dgm:t>
        <a:bodyPr/>
        <a:lstStyle/>
        <a:p>
          <a:endParaRPr lang="en-GB"/>
        </a:p>
      </dgm:t>
    </dgm:pt>
    <dgm:pt modelId="{7679E4FA-ADD4-4E6D-A9AB-1861FEC1266E}" type="sibTrans" cxnId="{4701442E-6738-406E-B670-04865C6C6BB8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EBE1E2C4-58A5-4F64-A2EB-50B1A3E32A15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Checking </a:t>
          </a:r>
          <a:r>
            <a:rPr lang="en-GB" dirty="0" smtClean="0"/>
            <a:t>of  quality parameters</a:t>
          </a:r>
          <a:endParaRPr lang="en-GB" dirty="0"/>
        </a:p>
      </dgm:t>
    </dgm:pt>
    <dgm:pt modelId="{1D160BF3-E4A4-4083-89FC-702464061F79}" type="parTrans" cxnId="{A298D1D5-674C-4D8F-B935-BF427712D86D}">
      <dgm:prSet/>
      <dgm:spPr/>
      <dgm:t>
        <a:bodyPr/>
        <a:lstStyle/>
        <a:p>
          <a:endParaRPr lang="en-GB"/>
        </a:p>
      </dgm:t>
    </dgm:pt>
    <dgm:pt modelId="{95E5641D-F7DA-4D4F-8CC2-2036394DF69A}" type="sibTrans" cxnId="{A298D1D5-674C-4D8F-B935-BF427712D86D}">
      <dgm:prSet/>
      <dgm:spPr/>
      <dgm:t>
        <a:bodyPr/>
        <a:lstStyle/>
        <a:p>
          <a:endParaRPr lang="en-GB"/>
        </a:p>
      </dgm:t>
    </dgm:pt>
    <dgm:pt modelId="{C62A5DCE-5416-4139-A5C0-EC22D0752417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Standardization</a:t>
          </a:r>
          <a:endParaRPr lang="en-GB" dirty="0"/>
        </a:p>
      </dgm:t>
    </dgm:pt>
    <dgm:pt modelId="{46597B4D-F754-49D8-939F-37961EBD5C02}" type="parTrans" cxnId="{676D423C-95D3-4D10-A0F5-3D26F0D5250A}">
      <dgm:prSet/>
      <dgm:spPr/>
      <dgm:t>
        <a:bodyPr/>
        <a:lstStyle/>
        <a:p>
          <a:endParaRPr lang="en-GB"/>
        </a:p>
      </dgm:t>
    </dgm:pt>
    <dgm:pt modelId="{EA8EEDB8-F4CF-4139-BB49-4C3360DA6C1D}" type="sibTrans" cxnId="{676D423C-95D3-4D10-A0F5-3D26F0D5250A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4D9D8F9-988A-4904-9396-BFD8159C6C0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Fat-1.5-1.7%</a:t>
          </a:r>
          <a:endParaRPr lang="en-GB" dirty="0"/>
        </a:p>
      </dgm:t>
    </dgm:pt>
    <dgm:pt modelId="{25DEEAF3-99AE-4B10-AE0A-63B9E916D249}" type="parTrans" cxnId="{E4B2DCC8-35D8-42BC-A6B0-48FB1C382D4D}">
      <dgm:prSet/>
      <dgm:spPr/>
      <dgm:t>
        <a:bodyPr/>
        <a:lstStyle/>
        <a:p>
          <a:endParaRPr lang="en-GB"/>
        </a:p>
      </dgm:t>
    </dgm:pt>
    <dgm:pt modelId="{BB020A95-E1C7-4AD1-8D93-12CCB7E006FA}" type="sibTrans" cxnId="{E4B2DCC8-35D8-42BC-A6B0-48FB1C382D4D}">
      <dgm:prSet/>
      <dgm:spPr/>
      <dgm:t>
        <a:bodyPr/>
        <a:lstStyle/>
        <a:p>
          <a:endParaRPr lang="en-GB"/>
        </a:p>
      </dgm:t>
    </dgm:pt>
    <dgm:pt modelId="{3A289547-171B-4145-97FA-796D04DE58AD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Pasteurisation</a:t>
          </a:r>
          <a:endParaRPr lang="en-GB" dirty="0"/>
        </a:p>
      </dgm:t>
    </dgm:pt>
    <dgm:pt modelId="{5F302CF7-6BE5-4C9F-AAA8-3DDB98AF1185}" type="parTrans" cxnId="{B14FE5A8-40EC-4A74-905E-31AA2A7A9BAD}">
      <dgm:prSet/>
      <dgm:spPr/>
      <dgm:t>
        <a:bodyPr/>
        <a:lstStyle/>
        <a:p>
          <a:endParaRPr lang="en-GB"/>
        </a:p>
      </dgm:t>
    </dgm:pt>
    <dgm:pt modelId="{E7E75B80-F913-40BB-81B3-9BB4F6B4E53A}" type="sibTrans" cxnId="{B14FE5A8-40EC-4A74-905E-31AA2A7A9BAD}">
      <dgm:prSet/>
      <dgm:spPr/>
      <dgm:t>
        <a:bodyPr/>
        <a:lstStyle/>
        <a:p>
          <a:endParaRPr lang="en-GB"/>
        </a:p>
      </dgm:t>
    </dgm:pt>
    <dgm:pt modelId="{83554AA3-27D5-4C0F-ABE0-871FDB96F29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Temp= 62.8°C</a:t>
          </a:r>
          <a:endParaRPr lang="en-GB" dirty="0"/>
        </a:p>
      </dgm:t>
    </dgm:pt>
    <dgm:pt modelId="{72DB8D8D-128A-4AF0-86BE-D478B5FD775C}" type="parTrans" cxnId="{0D8BAAA7-AB0D-4F9F-B66B-C419079E0A95}">
      <dgm:prSet/>
      <dgm:spPr/>
      <dgm:t>
        <a:bodyPr/>
        <a:lstStyle/>
        <a:p>
          <a:endParaRPr lang="en-GB"/>
        </a:p>
      </dgm:t>
    </dgm:pt>
    <dgm:pt modelId="{0F858A7B-34B8-4835-B75E-75411CB8579E}" type="sibTrans" cxnId="{0D8BAAA7-AB0D-4F9F-B66B-C419079E0A95}">
      <dgm:prSet/>
      <dgm:spPr/>
      <dgm:t>
        <a:bodyPr/>
        <a:lstStyle/>
        <a:p>
          <a:endParaRPr lang="en-GB"/>
        </a:p>
      </dgm:t>
    </dgm:pt>
    <dgm:pt modelId="{FF39279C-829D-443C-9BD9-84010473991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6D7024E7-A291-4673-B23D-A0B65079FB2C}" type="parTrans" cxnId="{E47DF7F2-943C-4936-888E-DB97114507EE}">
      <dgm:prSet/>
      <dgm:spPr/>
      <dgm:t>
        <a:bodyPr/>
        <a:lstStyle/>
        <a:p>
          <a:endParaRPr lang="en-GB"/>
        </a:p>
      </dgm:t>
    </dgm:pt>
    <dgm:pt modelId="{AF201164-6B72-42C0-A88B-6B3A2AF50951}" type="sibTrans" cxnId="{E47DF7F2-943C-4936-888E-DB97114507EE}">
      <dgm:prSet/>
      <dgm:spPr/>
      <dgm:t>
        <a:bodyPr/>
        <a:lstStyle/>
        <a:p>
          <a:endParaRPr lang="en-GB"/>
        </a:p>
      </dgm:t>
    </dgm:pt>
    <dgm:pt modelId="{5997F245-7C53-481D-8135-9F9AC9CFF4C1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Storage in silos at4° C </a:t>
          </a:r>
          <a:endParaRPr lang="en-GB" dirty="0"/>
        </a:p>
      </dgm:t>
    </dgm:pt>
    <dgm:pt modelId="{CDAFC911-51DA-4BFE-9993-4D3F8E04F50A}" type="parTrans" cxnId="{7C95F2AD-BA7D-45B4-86B2-2D96E4804E72}">
      <dgm:prSet/>
      <dgm:spPr/>
      <dgm:t>
        <a:bodyPr/>
        <a:lstStyle/>
        <a:p>
          <a:endParaRPr lang="en-GB"/>
        </a:p>
      </dgm:t>
    </dgm:pt>
    <dgm:pt modelId="{345747FB-11D0-48EE-8B77-91B99D165887}" type="sibTrans" cxnId="{7C95F2AD-BA7D-45B4-86B2-2D96E4804E72}">
      <dgm:prSet/>
      <dgm:spPr/>
      <dgm:t>
        <a:bodyPr/>
        <a:lstStyle/>
        <a:p>
          <a:endParaRPr lang="en-GB"/>
        </a:p>
      </dgm:t>
    </dgm:pt>
    <dgm:pt modelId="{09A704FB-D267-4AE3-B3AD-4DEBDED3BB0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SNF- 16%</a:t>
          </a:r>
          <a:endParaRPr lang="en-GB" dirty="0"/>
        </a:p>
      </dgm:t>
    </dgm:pt>
    <dgm:pt modelId="{E90EA1E6-31CF-4A15-9314-28E6523C34BB}" type="parTrans" cxnId="{E56DB9AF-C73A-4E53-A0C3-F3FE4F088D38}">
      <dgm:prSet/>
      <dgm:spPr/>
      <dgm:t>
        <a:bodyPr/>
        <a:lstStyle/>
        <a:p>
          <a:endParaRPr lang="en-GB"/>
        </a:p>
      </dgm:t>
    </dgm:pt>
    <dgm:pt modelId="{D79A5587-01AA-47B5-A60B-FCA9A809A485}" type="sibTrans" cxnId="{E56DB9AF-C73A-4E53-A0C3-F3FE4F088D38}">
      <dgm:prSet/>
      <dgm:spPr/>
      <dgm:t>
        <a:bodyPr/>
        <a:lstStyle/>
        <a:p>
          <a:endParaRPr lang="en-GB"/>
        </a:p>
      </dgm:t>
    </dgm:pt>
    <dgm:pt modelId="{AB8F32A1-DAFC-4B34-87D5-FB0C000E226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Evaporation</a:t>
          </a:r>
          <a:endParaRPr lang="en-GB" dirty="0"/>
        </a:p>
      </dgm:t>
    </dgm:pt>
    <dgm:pt modelId="{E50ADE61-9884-402B-A7FF-E14479A05EB3}" type="parTrans" cxnId="{BF5C6EFA-2661-432C-AD2F-4E2A877B8DE3}">
      <dgm:prSet/>
      <dgm:spPr/>
      <dgm:t>
        <a:bodyPr/>
        <a:lstStyle/>
        <a:p>
          <a:endParaRPr lang="en-GB"/>
        </a:p>
      </dgm:t>
    </dgm:pt>
    <dgm:pt modelId="{0F640E8A-0AE3-4E8C-AD56-5C37882C09F0}" type="sibTrans" cxnId="{BF5C6EFA-2661-432C-AD2F-4E2A877B8DE3}">
      <dgm:prSet/>
      <dgm:spPr/>
      <dgm:t>
        <a:bodyPr/>
        <a:lstStyle/>
        <a:p>
          <a:endParaRPr lang="en-GB"/>
        </a:p>
      </dgm:t>
    </dgm:pt>
    <dgm:pt modelId="{86AE2F4F-568E-4F0D-8429-28863F5E0977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Improves stability and firmer structure</a:t>
          </a:r>
          <a:endParaRPr lang="en-GB" dirty="0"/>
        </a:p>
      </dgm:t>
    </dgm:pt>
    <dgm:pt modelId="{2076A96F-7F09-416A-AC08-7917C90C6B4E}" type="parTrans" cxnId="{7EDD1968-070C-455C-A1FE-ADA01E697F97}">
      <dgm:prSet/>
      <dgm:spPr/>
      <dgm:t>
        <a:bodyPr/>
        <a:lstStyle/>
        <a:p>
          <a:endParaRPr lang="en-GB"/>
        </a:p>
      </dgm:t>
    </dgm:pt>
    <dgm:pt modelId="{F12A28E4-22ED-4EDE-9584-0999BF96AAD5}" type="sibTrans" cxnId="{7EDD1968-070C-455C-A1FE-ADA01E697F97}">
      <dgm:prSet/>
      <dgm:spPr/>
      <dgm:t>
        <a:bodyPr/>
        <a:lstStyle/>
        <a:p>
          <a:endParaRPr lang="en-GB"/>
        </a:p>
      </dgm:t>
    </dgm:pt>
    <dgm:pt modelId="{7BA7D4B7-D8A7-4FAF-AF19-4F7A25636D5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Time=30min</a:t>
          </a:r>
          <a:endParaRPr lang="en-GB" dirty="0"/>
        </a:p>
      </dgm:t>
    </dgm:pt>
    <dgm:pt modelId="{FED9D1CF-BA37-4039-A2B5-7E5456122CAD}" type="parTrans" cxnId="{8E78E052-D4EE-407B-A1CB-31A0DB1EDCA9}">
      <dgm:prSet/>
      <dgm:spPr/>
      <dgm:t>
        <a:bodyPr/>
        <a:lstStyle/>
        <a:p>
          <a:endParaRPr lang="en-GB"/>
        </a:p>
      </dgm:t>
    </dgm:pt>
    <dgm:pt modelId="{AEF9A114-BB6E-4558-8608-BDE1AEE8614E}" type="sibTrans" cxnId="{8E78E052-D4EE-407B-A1CB-31A0DB1EDCA9}">
      <dgm:prSet/>
      <dgm:spPr/>
      <dgm:t>
        <a:bodyPr/>
        <a:lstStyle/>
        <a:p>
          <a:endParaRPr lang="en-GB"/>
        </a:p>
      </dgm:t>
    </dgm:pt>
    <dgm:pt modelId="{38C76863-9A66-426E-A6EA-0DEE0E6DFE2A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BF20B0EA-16C8-48E8-8A62-D224CC561459}" type="parTrans" cxnId="{7D8EEF1C-ED56-4E2A-A588-9158470F86C0}">
      <dgm:prSet/>
      <dgm:spPr/>
      <dgm:t>
        <a:bodyPr/>
        <a:lstStyle/>
        <a:p>
          <a:endParaRPr lang="en-GB"/>
        </a:p>
      </dgm:t>
    </dgm:pt>
    <dgm:pt modelId="{B81FD3C7-08C6-447A-BEE6-B54007990478}" type="sibTrans" cxnId="{7D8EEF1C-ED56-4E2A-A588-9158470F86C0}">
      <dgm:prSet/>
      <dgm:spPr/>
      <dgm:t>
        <a:bodyPr/>
        <a:lstStyle/>
        <a:p>
          <a:endParaRPr lang="en-GB"/>
        </a:p>
      </dgm:t>
    </dgm:pt>
    <dgm:pt modelId="{D8C87B8D-9C80-4A56-AB89-382DF64BDA2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Prevents deterioration of milk</a:t>
          </a:r>
          <a:endParaRPr lang="en-GB" dirty="0"/>
        </a:p>
      </dgm:t>
    </dgm:pt>
    <dgm:pt modelId="{475ED0E5-B029-4868-B468-8013DA1A589A}" type="parTrans" cxnId="{5A86C96E-CD68-40A7-888D-51467880E623}">
      <dgm:prSet/>
      <dgm:spPr/>
      <dgm:t>
        <a:bodyPr/>
        <a:lstStyle/>
        <a:p>
          <a:endParaRPr lang="en-GB"/>
        </a:p>
      </dgm:t>
    </dgm:pt>
    <dgm:pt modelId="{8A6317E7-A11A-41D9-AEC8-C5D669CC08D0}" type="sibTrans" cxnId="{5A86C96E-CD68-40A7-888D-51467880E623}">
      <dgm:prSet/>
      <dgm:spPr/>
      <dgm:t>
        <a:bodyPr/>
        <a:lstStyle/>
        <a:p>
          <a:endParaRPr lang="en-GB"/>
        </a:p>
      </dgm:t>
    </dgm:pt>
    <dgm:pt modelId="{C26D4B55-8CCE-420B-B97E-05C8BBD2A5A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err="1" smtClean="0"/>
            <a:t>Denaturation</a:t>
          </a:r>
          <a:r>
            <a:rPr lang="en-GB" dirty="0" smtClean="0"/>
            <a:t> of protein</a:t>
          </a:r>
          <a:endParaRPr lang="en-GB" dirty="0"/>
        </a:p>
      </dgm:t>
    </dgm:pt>
    <dgm:pt modelId="{D79DA5C8-F9AE-4444-B852-E4D8DDDC42B3}" type="parTrans" cxnId="{1825AAEC-884B-4F35-87A4-498D6FDA706D}">
      <dgm:prSet/>
      <dgm:spPr/>
      <dgm:t>
        <a:bodyPr/>
        <a:lstStyle/>
        <a:p>
          <a:endParaRPr lang="en-GB"/>
        </a:p>
      </dgm:t>
    </dgm:pt>
    <dgm:pt modelId="{4AE04B52-E573-48A2-8191-B0B923B18BE9}" type="sibTrans" cxnId="{1825AAEC-884B-4F35-87A4-498D6FDA706D}">
      <dgm:prSet/>
      <dgm:spPr/>
      <dgm:t>
        <a:bodyPr/>
        <a:lstStyle/>
        <a:p>
          <a:endParaRPr lang="en-GB"/>
        </a:p>
      </dgm:t>
    </dgm:pt>
    <dgm:pt modelId="{3F8A6F7D-190D-41DF-BCC3-9504778F1820}" type="pres">
      <dgm:prSet presAssocID="{B730C1AA-D428-4F29-8CAD-FC3FE494B0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8CF1EA5-3438-49A4-8A6A-15E43F4A59CE}" type="pres">
      <dgm:prSet presAssocID="{C7CD6266-55E1-4C6C-B5AE-EE094FE5A7D2}" presName="composite" presStyleCnt="0"/>
      <dgm:spPr/>
    </dgm:pt>
    <dgm:pt modelId="{1381F301-874E-432E-A456-FD8289D872D1}" type="pres">
      <dgm:prSet presAssocID="{C7CD6266-55E1-4C6C-B5AE-EE094FE5A7D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6061B7-187C-42CA-AC67-B7B3CEE8472C}" type="pres">
      <dgm:prSet presAssocID="{C7CD6266-55E1-4C6C-B5AE-EE094FE5A7D2}" presName="parSh" presStyleLbl="node1" presStyleIdx="0" presStyleCnt="3" custScaleX="135736"/>
      <dgm:spPr/>
      <dgm:t>
        <a:bodyPr/>
        <a:lstStyle/>
        <a:p>
          <a:endParaRPr lang="en-GB"/>
        </a:p>
      </dgm:t>
    </dgm:pt>
    <dgm:pt modelId="{6E72C947-B1D6-4448-B912-D6645F47CC29}" type="pres">
      <dgm:prSet presAssocID="{C7CD6266-55E1-4C6C-B5AE-EE094FE5A7D2}" presName="desTx" presStyleLbl="fgAcc1" presStyleIdx="0" presStyleCnt="3" custLinFactNeighborX="-1880" custLinFactNeighborY="123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791A18-B595-4260-8348-C688D2175CB7}" type="pres">
      <dgm:prSet presAssocID="{7679E4FA-ADD4-4E6D-A9AB-1861FEC1266E}" presName="sibTrans" presStyleLbl="sibTrans2D1" presStyleIdx="0" presStyleCnt="2"/>
      <dgm:spPr/>
      <dgm:t>
        <a:bodyPr/>
        <a:lstStyle/>
        <a:p>
          <a:endParaRPr lang="en-GB"/>
        </a:p>
      </dgm:t>
    </dgm:pt>
    <dgm:pt modelId="{B6583D67-7606-4509-938C-1B7AEF084089}" type="pres">
      <dgm:prSet presAssocID="{7679E4FA-ADD4-4E6D-A9AB-1861FEC1266E}" presName="connTx" presStyleLbl="sibTrans2D1" presStyleIdx="0" presStyleCnt="2"/>
      <dgm:spPr/>
      <dgm:t>
        <a:bodyPr/>
        <a:lstStyle/>
        <a:p>
          <a:endParaRPr lang="en-GB"/>
        </a:p>
      </dgm:t>
    </dgm:pt>
    <dgm:pt modelId="{F811D032-F3D6-4089-8E92-9FE573B02D50}" type="pres">
      <dgm:prSet presAssocID="{C62A5DCE-5416-4139-A5C0-EC22D0752417}" presName="composite" presStyleCnt="0"/>
      <dgm:spPr/>
    </dgm:pt>
    <dgm:pt modelId="{34D6E4DE-34CA-40EF-A7E7-38CCFFEC0B8E}" type="pres">
      <dgm:prSet presAssocID="{C62A5DCE-5416-4139-A5C0-EC22D075241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1A3B59-0EBF-42E6-8339-FA6484E5CE64}" type="pres">
      <dgm:prSet presAssocID="{C62A5DCE-5416-4139-A5C0-EC22D0752417}" presName="parSh" presStyleLbl="node1" presStyleIdx="1" presStyleCnt="3"/>
      <dgm:spPr/>
      <dgm:t>
        <a:bodyPr/>
        <a:lstStyle/>
        <a:p>
          <a:endParaRPr lang="en-GB"/>
        </a:p>
      </dgm:t>
    </dgm:pt>
    <dgm:pt modelId="{D41CB5E8-75D7-444B-A03B-52B696A7D8D5}" type="pres">
      <dgm:prSet presAssocID="{C62A5DCE-5416-4139-A5C0-EC22D0752417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43B427-F93B-4EA5-829A-FE074B3E5E1A}" type="pres">
      <dgm:prSet presAssocID="{EA8EEDB8-F4CF-4139-BB49-4C3360DA6C1D}" presName="sibTrans" presStyleLbl="sibTrans2D1" presStyleIdx="1" presStyleCnt="2"/>
      <dgm:spPr/>
      <dgm:t>
        <a:bodyPr/>
        <a:lstStyle/>
        <a:p>
          <a:endParaRPr lang="en-GB"/>
        </a:p>
      </dgm:t>
    </dgm:pt>
    <dgm:pt modelId="{97FD7BAA-FF64-40E3-825A-1826267254D4}" type="pres">
      <dgm:prSet presAssocID="{EA8EEDB8-F4CF-4139-BB49-4C3360DA6C1D}" presName="connTx" presStyleLbl="sibTrans2D1" presStyleIdx="1" presStyleCnt="2"/>
      <dgm:spPr/>
      <dgm:t>
        <a:bodyPr/>
        <a:lstStyle/>
        <a:p>
          <a:endParaRPr lang="en-GB"/>
        </a:p>
      </dgm:t>
    </dgm:pt>
    <dgm:pt modelId="{FE7ACBF3-081F-4498-B7C7-9324AB9D927F}" type="pres">
      <dgm:prSet presAssocID="{3A289547-171B-4145-97FA-796D04DE58AD}" presName="composite" presStyleCnt="0"/>
      <dgm:spPr/>
    </dgm:pt>
    <dgm:pt modelId="{8E388EB9-0217-47E2-84F3-E8AA062D3DD2}" type="pres">
      <dgm:prSet presAssocID="{3A289547-171B-4145-97FA-796D04DE58A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987AFF-0FA4-49F9-983D-529640289316}" type="pres">
      <dgm:prSet presAssocID="{3A289547-171B-4145-97FA-796D04DE58AD}" presName="parSh" presStyleLbl="node1" presStyleIdx="2" presStyleCnt="3"/>
      <dgm:spPr/>
      <dgm:t>
        <a:bodyPr/>
        <a:lstStyle/>
        <a:p>
          <a:endParaRPr lang="en-GB"/>
        </a:p>
      </dgm:t>
    </dgm:pt>
    <dgm:pt modelId="{E05FC591-F805-447B-944C-9F17DF4E16CD}" type="pres">
      <dgm:prSet presAssocID="{3A289547-171B-4145-97FA-796D04DE58AD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F5C6EFA-2661-432C-AD2F-4E2A877B8DE3}" srcId="{C62A5DCE-5416-4139-A5C0-EC22D0752417}" destId="{AB8F32A1-DAFC-4B34-87D5-FB0C000E2269}" srcOrd="2" destOrd="0" parTransId="{E50ADE61-9884-402B-A7FF-E14479A05EB3}" sibTransId="{0F640E8A-0AE3-4E8C-AD56-5C37882C09F0}"/>
    <dgm:cxn modelId="{ECDD09FA-410F-42DA-AF32-FE8975A3FAF7}" type="presOf" srcId="{AB8F32A1-DAFC-4B34-87D5-FB0C000E2269}" destId="{D41CB5E8-75D7-444B-A03B-52B696A7D8D5}" srcOrd="0" destOrd="2" presId="urn:microsoft.com/office/officeart/2005/8/layout/process3"/>
    <dgm:cxn modelId="{1CD5A0F0-2749-4C6B-872E-0435B4A69FA9}" type="presOf" srcId="{3A289547-171B-4145-97FA-796D04DE58AD}" destId="{38987AFF-0FA4-49F9-983D-529640289316}" srcOrd="1" destOrd="0" presId="urn:microsoft.com/office/officeart/2005/8/layout/process3"/>
    <dgm:cxn modelId="{A6327FFB-13C7-4932-8B70-F842B1F3AFCB}" type="presOf" srcId="{F4D9D8F9-988A-4904-9396-BFD8159C6C09}" destId="{D41CB5E8-75D7-444B-A03B-52B696A7D8D5}" srcOrd="0" destOrd="0" presId="urn:microsoft.com/office/officeart/2005/8/layout/process3"/>
    <dgm:cxn modelId="{E56DB9AF-C73A-4E53-A0C3-F3FE4F088D38}" srcId="{C62A5DCE-5416-4139-A5C0-EC22D0752417}" destId="{09A704FB-D267-4AE3-B3AD-4DEBDED3BB03}" srcOrd="1" destOrd="0" parTransId="{E90EA1E6-31CF-4A15-9314-28E6523C34BB}" sibTransId="{D79A5587-01AA-47B5-A60B-FCA9A809A485}"/>
    <dgm:cxn modelId="{B18DDD3C-029F-49F1-BE8A-2B5F4561DD3C}" type="presOf" srcId="{86AE2F4F-568E-4F0D-8429-28863F5E0977}" destId="{D41CB5E8-75D7-444B-A03B-52B696A7D8D5}" srcOrd="0" destOrd="3" presId="urn:microsoft.com/office/officeart/2005/8/layout/process3"/>
    <dgm:cxn modelId="{02A8191A-1139-4052-B28B-4E99036C1E75}" type="presOf" srcId="{EA8EEDB8-F4CF-4139-BB49-4C3360DA6C1D}" destId="{97FD7BAA-FF64-40E3-825A-1826267254D4}" srcOrd="1" destOrd="0" presId="urn:microsoft.com/office/officeart/2005/8/layout/process3"/>
    <dgm:cxn modelId="{19DD8FCD-F4D4-43F0-8BEC-DC748D7BDB32}" type="presOf" srcId="{09A704FB-D267-4AE3-B3AD-4DEBDED3BB03}" destId="{D41CB5E8-75D7-444B-A03B-52B696A7D8D5}" srcOrd="0" destOrd="1" presId="urn:microsoft.com/office/officeart/2005/8/layout/process3"/>
    <dgm:cxn modelId="{7D8EEF1C-ED56-4E2A-A588-9158470F86C0}" srcId="{3A289547-171B-4145-97FA-796D04DE58AD}" destId="{38C76863-9A66-426E-A6EA-0DEE0E6DFE2A}" srcOrd="4" destOrd="0" parTransId="{BF20B0EA-16C8-48E8-8A62-D224CC561459}" sibTransId="{B81FD3C7-08C6-447A-BEE6-B54007990478}"/>
    <dgm:cxn modelId="{95AF61F2-9961-496B-B5E4-227A6069F5A2}" type="presOf" srcId="{7679E4FA-ADD4-4E6D-A9AB-1861FEC1266E}" destId="{D6791A18-B595-4260-8348-C688D2175CB7}" srcOrd="0" destOrd="0" presId="urn:microsoft.com/office/officeart/2005/8/layout/process3"/>
    <dgm:cxn modelId="{BACB4BED-1E31-4EC5-815B-DB3F2E4A502C}" type="presOf" srcId="{B730C1AA-D428-4F29-8CAD-FC3FE494B016}" destId="{3F8A6F7D-190D-41DF-BCC3-9504778F1820}" srcOrd="0" destOrd="0" presId="urn:microsoft.com/office/officeart/2005/8/layout/process3"/>
    <dgm:cxn modelId="{CE00EB32-C5C4-433E-AF06-95D727554459}" type="presOf" srcId="{EBE1E2C4-58A5-4F64-A2EB-50B1A3E32A15}" destId="{6E72C947-B1D6-4448-B912-D6645F47CC29}" srcOrd="0" destOrd="0" presId="urn:microsoft.com/office/officeart/2005/8/layout/process3"/>
    <dgm:cxn modelId="{A298D1D5-674C-4D8F-B935-BF427712D86D}" srcId="{C7CD6266-55E1-4C6C-B5AE-EE094FE5A7D2}" destId="{EBE1E2C4-58A5-4F64-A2EB-50B1A3E32A15}" srcOrd="0" destOrd="0" parTransId="{1D160BF3-E4A4-4083-89FC-702464061F79}" sibTransId="{95E5641D-F7DA-4D4F-8CC2-2036394DF69A}"/>
    <dgm:cxn modelId="{1869685E-5AD8-490F-AEDD-3CAE9092437D}" type="presOf" srcId="{D8C87B8D-9C80-4A56-AB89-382DF64BDA2C}" destId="{E05FC591-F805-447B-944C-9F17DF4E16CD}" srcOrd="0" destOrd="2" presId="urn:microsoft.com/office/officeart/2005/8/layout/process3"/>
    <dgm:cxn modelId="{1825AAEC-884B-4F35-87A4-498D6FDA706D}" srcId="{3A289547-171B-4145-97FA-796D04DE58AD}" destId="{C26D4B55-8CCE-420B-B97E-05C8BBD2A5AB}" srcOrd="3" destOrd="0" parTransId="{D79DA5C8-F9AE-4444-B852-E4D8DDDC42B3}" sibTransId="{4AE04B52-E573-48A2-8191-B0B923B18BE9}"/>
    <dgm:cxn modelId="{5A86C96E-CD68-40A7-888D-51467880E623}" srcId="{3A289547-171B-4145-97FA-796D04DE58AD}" destId="{D8C87B8D-9C80-4A56-AB89-382DF64BDA2C}" srcOrd="2" destOrd="0" parTransId="{475ED0E5-B029-4868-B468-8013DA1A589A}" sibTransId="{8A6317E7-A11A-41D9-AEC8-C5D669CC08D0}"/>
    <dgm:cxn modelId="{55291B8A-F00E-4165-BDBE-A3BA96760370}" type="presOf" srcId="{C7CD6266-55E1-4C6C-B5AE-EE094FE5A7D2}" destId="{1381F301-874E-432E-A456-FD8289D872D1}" srcOrd="0" destOrd="0" presId="urn:microsoft.com/office/officeart/2005/8/layout/process3"/>
    <dgm:cxn modelId="{240E103B-0030-4CD5-9AA8-6ECBBB6A0C8C}" type="presOf" srcId="{C62A5DCE-5416-4139-A5C0-EC22D0752417}" destId="{34D6E4DE-34CA-40EF-A7E7-38CCFFEC0B8E}" srcOrd="0" destOrd="0" presId="urn:microsoft.com/office/officeart/2005/8/layout/process3"/>
    <dgm:cxn modelId="{E47DF7F2-943C-4936-888E-DB97114507EE}" srcId="{C7CD6266-55E1-4C6C-B5AE-EE094FE5A7D2}" destId="{FF39279C-829D-443C-9BD9-84010473991F}" srcOrd="2" destOrd="0" parTransId="{6D7024E7-A291-4673-B23D-A0B65079FB2C}" sibTransId="{AF201164-6B72-42C0-A88B-6B3A2AF50951}"/>
    <dgm:cxn modelId="{1CF7A0EC-994C-4B9F-9087-63443354C477}" type="presOf" srcId="{EA8EEDB8-F4CF-4139-BB49-4C3360DA6C1D}" destId="{6043B427-F93B-4EA5-829A-FE074B3E5E1A}" srcOrd="0" destOrd="0" presId="urn:microsoft.com/office/officeart/2005/8/layout/process3"/>
    <dgm:cxn modelId="{676D423C-95D3-4D10-A0F5-3D26F0D5250A}" srcId="{B730C1AA-D428-4F29-8CAD-FC3FE494B016}" destId="{C62A5DCE-5416-4139-A5C0-EC22D0752417}" srcOrd="1" destOrd="0" parTransId="{46597B4D-F754-49D8-939F-37961EBD5C02}" sibTransId="{EA8EEDB8-F4CF-4139-BB49-4C3360DA6C1D}"/>
    <dgm:cxn modelId="{C66B4F21-41F9-4D97-B5C4-6FE28D0377E8}" type="presOf" srcId="{7BA7D4B7-D8A7-4FAF-AF19-4F7A25636D5F}" destId="{E05FC591-F805-447B-944C-9F17DF4E16CD}" srcOrd="0" destOrd="1" presId="urn:microsoft.com/office/officeart/2005/8/layout/process3"/>
    <dgm:cxn modelId="{7C95F2AD-BA7D-45B4-86B2-2D96E4804E72}" srcId="{C7CD6266-55E1-4C6C-B5AE-EE094FE5A7D2}" destId="{5997F245-7C53-481D-8135-9F9AC9CFF4C1}" srcOrd="1" destOrd="0" parTransId="{CDAFC911-51DA-4BFE-9993-4D3F8E04F50A}" sibTransId="{345747FB-11D0-48EE-8B77-91B99D165887}"/>
    <dgm:cxn modelId="{84A1A169-7ED6-41AB-B77C-6F71CD1395F6}" type="presOf" srcId="{FF39279C-829D-443C-9BD9-84010473991F}" destId="{6E72C947-B1D6-4448-B912-D6645F47CC29}" srcOrd="0" destOrd="2" presId="urn:microsoft.com/office/officeart/2005/8/layout/process3"/>
    <dgm:cxn modelId="{7A64937B-D6B5-4EDE-8A9C-CB114D8D1FBA}" type="presOf" srcId="{38C76863-9A66-426E-A6EA-0DEE0E6DFE2A}" destId="{E05FC591-F805-447B-944C-9F17DF4E16CD}" srcOrd="0" destOrd="4" presId="urn:microsoft.com/office/officeart/2005/8/layout/process3"/>
    <dgm:cxn modelId="{68728C51-C88D-494A-A541-D4996DDFC746}" type="presOf" srcId="{C26D4B55-8CCE-420B-B97E-05C8BBD2A5AB}" destId="{E05FC591-F805-447B-944C-9F17DF4E16CD}" srcOrd="0" destOrd="3" presId="urn:microsoft.com/office/officeart/2005/8/layout/process3"/>
    <dgm:cxn modelId="{2B024A33-9E88-482F-A15A-3E3509880E89}" type="presOf" srcId="{5997F245-7C53-481D-8135-9F9AC9CFF4C1}" destId="{6E72C947-B1D6-4448-B912-D6645F47CC29}" srcOrd="0" destOrd="1" presId="urn:microsoft.com/office/officeart/2005/8/layout/process3"/>
    <dgm:cxn modelId="{29751955-7A94-46E8-BC25-F8B627750A3F}" type="presOf" srcId="{83554AA3-27D5-4C0F-ABE0-871FDB96F293}" destId="{E05FC591-F805-447B-944C-9F17DF4E16CD}" srcOrd="0" destOrd="0" presId="urn:microsoft.com/office/officeart/2005/8/layout/process3"/>
    <dgm:cxn modelId="{F62EE863-95F6-47B9-8E6D-788099C2D75F}" type="presOf" srcId="{C62A5DCE-5416-4139-A5C0-EC22D0752417}" destId="{FC1A3B59-0EBF-42E6-8339-FA6484E5CE64}" srcOrd="1" destOrd="0" presId="urn:microsoft.com/office/officeart/2005/8/layout/process3"/>
    <dgm:cxn modelId="{0D8BAAA7-AB0D-4F9F-B66B-C419079E0A95}" srcId="{3A289547-171B-4145-97FA-796D04DE58AD}" destId="{83554AA3-27D5-4C0F-ABE0-871FDB96F293}" srcOrd="0" destOrd="0" parTransId="{72DB8D8D-128A-4AF0-86BE-D478B5FD775C}" sibTransId="{0F858A7B-34B8-4835-B75E-75411CB8579E}"/>
    <dgm:cxn modelId="{E4B2DCC8-35D8-42BC-A6B0-48FB1C382D4D}" srcId="{C62A5DCE-5416-4139-A5C0-EC22D0752417}" destId="{F4D9D8F9-988A-4904-9396-BFD8159C6C09}" srcOrd="0" destOrd="0" parTransId="{25DEEAF3-99AE-4B10-AE0A-63B9E916D249}" sibTransId="{BB020A95-E1C7-4AD1-8D93-12CCB7E006FA}"/>
    <dgm:cxn modelId="{0428B36A-9F66-47EC-84A4-602282437248}" type="presOf" srcId="{7679E4FA-ADD4-4E6D-A9AB-1861FEC1266E}" destId="{B6583D67-7606-4509-938C-1B7AEF084089}" srcOrd="1" destOrd="0" presId="urn:microsoft.com/office/officeart/2005/8/layout/process3"/>
    <dgm:cxn modelId="{7EDD1968-070C-455C-A1FE-ADA01E697F97}" srcId="{C62A5DCE-5416-4139-A5C0-EC22D0752417}" destId="{86AE2F4F-568E-4F0D-8429-28863F5E0977}" srcOrd="3" destOrd="0" parTransId="{2076A96F-7F09-416A-AC08-7917C90C6B4E}" sibTransId="{F12A28E4-22ED-4EDE-9584-0999BF96AAD5}"/>
    <dgm:cxn modelId="{4701442E-6738-406E-B670-04865C6C6BB8}" srcId="{B730C1AA-D428-4F29-8CAD-FC3FE494B016}" destId="{C7CD6266-55E1-4C6C-B5AE-EE094FE5A7D2}" srcOrd="0" destOrd="0" parTransId="{7A26D62F-FA40-4FBF-B462-AE2D96716F30}" sibTransId="{7679E4FA-ADD4-4E6D-A9AB-1861FEC1266E}"/>
    <dgm:cxn modelId="{F4149FAC-6D6D-4C7F-8721-F43D20B18018}" type="presOf" srcId="{3A289547-171B-4145-97FA-796D04DE58AD}" destId="{8E388EB9-0217-47E2-84F3-E8AA062D3DD2}" srcOrd="0" destOrd="0" presId="urn:microsoft.com/office/officeart/2005/8/layout/process3"/>
    <dgm:cxn modelId="{24232BD2-F696-465B-8394-8B6394335ED4}" type="presOf" srcId="{C7CD6266-55E1-4C6C-B5AE-EE094FE5A7D2}" destId="{506061B7-187C-42CA-AC67-B7B3CEE8472C}" srcOrd="1" destOrd="0" presId="urn:microsoft.com/office/officeart/2005/8/layout/process3"/>
    <dgm:cxn modelId="{8E78E052-D4EE-407B-A1CB-31A0DB1EDCA9}" srcId="{3A289547-171B-4145-97FA-796D04DE58AD}" destId="{7BA7D4B7-D8A7-4FAF-AF19-4F7A25636D5F}" srcOrd="1" destOrd="0" parTransId="{FED9D1CF-BA37-4039-A2B5-7E5456122CAD}" sibTransId="{AEF9A114-BB6E-4558-8608-BDE1AEE8614E}"/>
    <dgm:cxn modelId="{B14FE5A8-40EC-4A74-905E-31AA2A7A9BAD}" srcId="{B730C1AA-D428-4F29-8CAD-FC3FE494B016}" destId="{3A289547-171B-4145-97FA-796D04DE58AD}" srcOrd="2" destOrd="0" parTransId="{5F302CF7-6BE5-4C9F-AAA8-3DDB98AF1185}" sibTransId="{E7E75B80-F913-40BB-81B3-9BB4F6B4E53A}"/>
    <dgm:cxn modelId="{9A408129-FA23-4871-9725-BDD308E01F62}" type="presParOf" srcId="{3F8A6F7D-190D-41DF-BCC3-9504778F1820}" destId="{18CF1EA5-3438-49A4-8A6A-15E43F4A59CE}" srcOrd="0" destOrd="0" presId="urn:microsoft.com/office/officeart/2005/8/layout/process3"/>
    <dgm:cxn modelId="{5BC6CDFD-2A84-4187-9C94-081690C1FA74}" type="presParOf" srcId="{18CF1EA5-3438-49A4-8A6A-15E43F4A59CE}" destId="{1381F301-874E-432E-A456-FD8289D872D1}" srcOrd="0" destOrd="0" presId="urn:microsoft.com/office/officeart/2005/8/layout/process3"/>
    <dgm:cxn modelId="{71D20E18-A791-4654-BC04-37D328AD346F}" type="presParOf" srcId="{18CF1EA5-3438-49A4-8A6A-15E43F4A59CE}" destId="{506061B7-187C-42CA-AC67-B7B3CEE8472C}" srcOrd="1" destOrd="0" presId="urn:microsoft.com/office/officeart/2005/8/layout/process3"/>
    <dgm:cxn modelId="{6DA6D7B7-53CA-433E-A13A-757160243C9B}" type="presParOf" srcId="{18CF1EA5-3438-49A4-8A6A-15E43F4A59CE}" destId="{6E72C947-B1D6-4448-B912-D6645F47CC29}" srcOrd="2" destOrd="0" presId="urn:microsoft.com/office/officeart/2005/8/layout/process3"/>
    <dgm:cxn modelId="{F12AB85D-EE91-4B1D-907E-A7CA10EE69FE}" type="presParOf" srcId="{3F8A6F7D-190D-41DF-BCC3-9504778F1820}" destId="{D6791A18-B595-4260-8348-C688D2175CB7}" srcOrd="1" destOrd="0" presId="urn:microsoft.com/office/officeart/2005/8/layout/process3"/>
    <dgm:cxn modelId="{F5FACEED-6961-46EA-BD57-E88BE5F136A8}" type="presParOf" srcId="{D6791A18-B595-4260-8348-C688D2175CB7}" destId="{B6583D67-7606-4509-938C-1B7AEF084089}" srcOrd="0" destOrd="0" presId="urn:microsoft.com/office/officeart/2005/8/layout/process3"/>
    <dgm:cxn modelId="{1DFC7223-BD12-4005-B12B-738E7B77A418}" type="presParOf" srcId="{3F8A6F7D-190D-41DF-BCC3-9504778F1820}" destId="{F811D032-F3D6-4089-8E92-9FE573B02D50}" srcOrd="2" destOrd="0" presId="urn:microsoft.com/office/officeart/2005/8/layout/process3"/>
    <dgm:cxn modelId="{26597238-B449-4D97-9160-878DF1558485}" type="presParOf" srcId="{F811D032-F3D6-4089-8E92-9FE573B02D50}" destId="{34D6E4DE-34CA-40EF-A7E7-38CCFFEC0B8E}" srcOrd="0" destOrd="0" presId="urn:microsoft.com/office/officeart/2005/8/layout/process3"/>
    <dgm:cxn modelId="{164C4C35-07F3-4605-A6F6-726471222A40}" type="presParOf" srcId="{F811D032-F3D6-4089-8E92-9FE573B02D50}" destId="{FC1A3B59-0EBF-42E6-8339-FA6484E5CE64}" srcOrd="1" destOrd="0" presId="urn:microsoft.com/office/officeart/2005/8/layout/process3"/>
    <dgm:cxn modelId="{6670DD08-B278-4998-B68D-ACA980032FF8}" type="presParOf" srcId="{F811D032-F3D6-4089-8E92-9FE573B02D50}" destId="{D41CB5E8-75D7-444B-A03B-52B696A7D8D5}" srcOrd="2" destOrd="0" presId="urn:microsoft.com/office/officeart/2005/8/layout/process3"/>
    <dgm:cxn modelId="{203A4804-DBB6-4895-8677-C85F6944DC01}" type="presParOf" srcId="{3F8A6F7D-190D-41DF-BCC3-9504778F1820}" destId="{6043B427-F93B-4EA5-829A-FE074B3E5E1A}" srcOrd="3" destOrd="0" presId="urn:microsoft.com/office/officeart/2005/8/layout/process3"/>
    <dgm:cxn modelId="{FE01C9C8-9F09-4E91-BF19-7BECE74306F5}" type="presParOf" srcId="{6043B427-F93B-4EA5-829A-FE074B3E5E1A}" destId="{97FD7BAA-FF64-40E3-825A-1826267254D4}" srcOrd="0" destOrd="0" presId="urn:microsoft.com/office/officeart/2005/8/layout/process3"/>
    <dgm:cxn modelId="{0378988D-BA33-44C1-BBEC-2213CED4C8EE}" type="presParOf" srcId="{3F8A6F7D-190D-41DF-BCC3-9504778F1820}" destId="{FE7ACBF3-081F-4498-B7C7-9324AB9D927F}" srcOrd="4" destOrd="0" presId="urn:microsoft.com/office/officeart/2005/8/layout/process3"/>
    <dgm:cxn modelId="{59B3C405-E8E6-4C49-AA3C-D99CD1720E7F}" type="presParOf" srcId="{FE7ACBF3-081F-4498-B7C7-9324AB9D927F}" destId="{8E388EB9-0217-47E2-84F3-E8AA062D3DD2}" srcOrd="0" destOrd="0" presId="urn:microsoft.com/office/officeart/2005/8/layout/process3"/>
    <dgm:cxn modelId="{6A1FE9BE-5DF0-4347-A289-F083811D968F}" type="presParOf" srcId="{FE7ACBF3-081F-4498-B7C7-9324AB9D927F}" destId="{38987AFF-0FA4-49F9-983D-529640289316}" srcOrd="1" destOrd="0" presId="urn:microsoft.com/office/officeart/2005/8/layout/process3"/>
    <dgm:cxn modelId="{335ABFF2-1917-4E39-A8C9-76BC04FDADF2}" type="presParOf" srcId="{FE7ACBF3-081F-4498-B7C7-9324AB9D927F}" destId="{E05FC591-F805-447B-944C-9F17DF4E16C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49F5CB-E822-4CCF-9FEE-2A795507B8AA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E862639-57E5-4620-B863-49D134A7471E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Homogenisation</a:t>
          </a:r>
          <a:endParaRPr lang="en-GB" dirty="0"/>
        </a:p>
      </dgm:t>
    </dgm:pt>
    <dgm:pt modelId="{0F6065DE-6985-4F96-AE7F-8A8E03467E87}" type="parTrans" cxnId="{9FF97E38-D290-4B15-B570-9FE5DE0FF20B}">
      <dgm:prSet/>
      <dgm:spPr/>
      <dgm:t>
        <a:bodyPr/>
        <a:lstStyle/>
        <a:p>
          <a:endParaRPr lang="en-GB"/>
        </a:p>
      </dgm:t>
    </dgm:pt>
    <dgm:pt modelId="{2BA81C74-D30A-4B10-9CDF-1FA7D9741B50}" type="sibTrans" cxnId="{9FF97E38-D290-4B15-B570-9FE5DE0FF20B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8D93E68-4ECD-4D3A-ADB0-645B4600D862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Reducing size of fat globules</a:t>
          </a:r>
          <a:endParaRPr lang="en-GB" sz="1800" dirty="0"/>
        </a:p>
      </dgm:t>
    </dgm:pt>
    <dgm:pt modelId="{AA5ACEFD-0BA6-4552-98CA-CD51CE017E46}" type="parTrans" cxnId="{4F4899BC-D991-44CA-A5E0-4C8116364030}">
      <dgm:prSet/>
      <dgm:spPr/>
      <dgm:t>
        <a:bodyPr/>
        <a:lstStyle/>
        <a:p>
          <a:endParaRPr lang="en-GB"/>
        </a:p>
      </dgm:t>
    </dgm:pt>
    <dgm:pt modelId="{A745E1EA-4012-4692-B84C-94910694C909}" type="sibTrans" cxnId="{4F4899BC-D991-44CA-A5E0-4C8116364030}">
      <dgm:prSet/>
      <dgm:spPr/>
      <dgm:t>
        <a:bodyPr/>
        <a:lstStyle/>
        <a:p>
          <a:endParaRPr lang="en-GB"/>
        </a:p>
      </dgm:t>
    </dgm:pt>
    <dgm:pt modelId="{6BE4DC95-F609-4DB1-9EF4-739A9DEAC4B1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Inoculation and Fermentation</a:t>
          </a:r>
          <a:endParaRPr lang="en-GB" dirty="0"/>
        </a:p>
      </dgm:t>
    </dgm:pt>
    <dgm:pt modelId="{3805D6ED-9CD4-461D-A72E-2A8F578171E6}" type="parTrans" cxnId="{C0532347-077C-40C0-BC42-20035AF32ACE}">
      <dgm:prSet/>
      <dgm:spPr/>
      <dgm:t>
        <a:bodyPr/>
        <a:lstStyle/>
        <a:p>
          <a:endParaRPr lang="en-GB"/>
        </a:p>
      </dgm:t>
    </dgm:pt>
    <dgm:pt modelId="{A3B6719D-9793-44EB-B093-E5ABA419ADF3}" type="sibTrans" cxnId="{C0532347-077C-40C0-BC42-20035AF32ACE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4B074240-55FD-4299-A6FB-855BA582267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(1-2%) </a:t>
          </a:r>
          <a:r>
            <a:rPr lang="en-GB" i="1" dirty="0" smtClean="0"/>
            <a:t>Streptococcus </a:t>
          </a:r>
          <a:r>
            <a:rPr lang="en-GB" i="1" dirty="0" err="1" smtClean="0"/>
            <a:t>thermophilus</a:t>
          </a:r>
          <a:r>
            <a:rPr lang="en-GB" dirty="0" smtClean="0"/>
            <a:t>  and </a:t>
          </a:r>
          <a:r>
            <a:rPr lang="en-GB" i="1" dirty="0" smtClean="0"/>
            <a:t>Lactobacillus </a:t>
          </a:r>
          <a:r>
            <a:rPr lang="en-GB" i="1" dirty="0" err="1" smtClean="0"/>
            <a:t>bulgaricus</a:t>
          </a:r>
          <a:r>
            <a:rPr lang="en-GB" i="1" dirty="0" smtClean="0"/>
            <a:t> </a:t>
          </a:r>
          <a:endParaRPr lang="en-GB" dirty="0"/>
        </a:p>
      </dgm:t>
    </dgm:pt>
    <dgm:pt modelId="{76A0F0B4-9A2C-4D01-8742-458F07A8FAA5}" type="parTrans" cxnId="{B102B459-C167-409D-BDBA-94E1146F85A5}">
      <dgm:prSet/>
      <dgm:spPr/>
      <dgm:t>
        <a:bodyPr/>
        <a:lstStyle/>
        <a:p>
          <a:endParaRPr lang="en-GB"/>
        </a:p>
      </dgm:t>
    </dgm:pt>
    <dgm:pt modelId="{E9461ED3-7F30-4B76-A018-E23DFC6D96E3}" type="sibTrans" cxnId="{B102B459-C167-409D-BDBA-94E1146F85A5}">
      <dgm:prSet/>
      <dgm:spPr/>
      <dgm:t>
        <a:bodyPr/>
        <a:lstStyle/>
        <a:p>
          <a:endParaRPr lang="en-GB"/>
        </a:p>
      </dgm:t>
    </dgm:pt>
    <dgm:pt modelId="{DC8FAA9B-9E10-463E-A271-855CBCA1A17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1400" dirty="0"/>
        </a:p>
      </dgm:t>
    </dgm:pt>
    <dgm:pt modelId="{E7ABB2E1-B62A-459B-9D20-88A033675AA6}" type="parTrans" cxnId="{BB066513-7CA0-4F63-B607-AAB797B754B2}">
      <dgm:prSet/>
      <dgm:spPr/>
      <dgm:t>
        <a:bodyPr/>
        <a:lstStyle/>
        <a:p>
          <a:endParaRPr lang="en-GB"/>
        </a:p>
      </dgm:t>
    </dgm:pt>
    <dgm:pt modelId="{E03F5CF4-2100-46E0-9F4F-957E65C34F56}" type="sibTrans" cxnId="{BB066513-7CA0-4F63-B607-AAB797B754B2}">
      <dgm:prSet/>
      <dgm:spPr/>
      <dgm:t>
        <a:bodyPr/>
        <a:lstStyle/>
        <a:p>
          <a:endParaRPr lang="en-GB"/>
        </a:p>
      </dgm:t>
    </dgm:pt>
    <dgm:pt modelId="{0215E608-4001-45DE-995D-A0080CB41D41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1800" dirty="0" smtClean="0"/>
            <a:t>Temp=40-65</a:t>
          </a:r>
          <a:r>
            <a:rPr lang="en-GB" sz="1800" dirty="0" smtClean="0">
              <a:latin typeface="Calibri"/>
            </a:rPr>
            <a:t>⁰C</a:t>
          </a:r>
          <a:endParaRPr lang="en-GB" sz="1800" dirty="0"/>
        </a:p>
      </dgm:t>
    </dgm:pt>
    <dgm:pt modelId="{D5EBF8F8-125B-4AEC-8659-B4AA6D523A61}" type="parTrans" cxnId="{F16D6656-900F-4C51-A5F3-CE2874EBCD61}">
      <dgm:prSet/>
      <dgm:spPr/>
      <dgm:t>
        <a:bodyPr/>
        <a:lstStyle/>
        <a:p>
          <a:endParaRPr lang="en-GB"/>
        </a:p>
      </dgm:t>
    </dgm:pt>
    <dgm:pt modelId="{833A15A9-0C06-47F3-B1B1-01AFE89D1E69}" type="sibTrans" cxnId="{F16D6656-900F-4C51-A5F3-CE2874EBCD61}">
      <dgm:prSet/>
      <dgm:spPr/>
      <dgm:t>
        <a:bodyPr/>
        <a:lstStyle/>
        <a:p>
          <a:endParaRPr lang="en-GB"/>
        </a:p>
      </dgm:t>
    </dgm:pt>
    <dgm:pt modelId="{9D28F4B1-134B-4783-9556-D551EFE5FA65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1400" dirty="0"/>
        </a:p>
      </dgm:t>
    </dgm:pt>
    <dgm:pt modelId="{E4A626A9-A7BF-4845-B3CB-20D5D3A69C47}" type="parTrans" cxnId="{C445644F-6410-4E31-8807-D089ADAEA151}">
      <dgm:prSet/>
      <dgm:spPr/>
      <dgm:t>
        <a:bodyPr/>
        <a:lstStyle/>
        <a:p>
          <a:endParaRPr lang="en-GB"/>
        </a:p>
      </dgm:t>
    </dgm:pt>
    <dgm:pt modelId="{29B773F4-C7F0-4F21-A1EC-0357166F6A5A}" type="sibTrans" cxnId="{C445644F-6410-4E31-8807-D089ADAEA151}">
      <dgm:prSet/>
      <dgm:spPr/>
      <dgm:t>
        <a:bodyPr/>
        <a:lstStyle/>
        <a:p>
          <a:endParaRPr lang="en-GB"/>
        </a:p>
      </dgm:t>
    </dgm:pt>
    <dgm:pt modelId="{39A9EC13-64DE-4905-9008-FA33482FE74E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FD9164E0-8DEC-4774-8754-63BE06C0973C}" type="parTrans" cxnId="{6C1A98C5-E62F-469A-8225-93D158D7A4B9}">
      <dgm:prSet/>
      <dgm:spPr/>
      <dgm:t>
        <a:bodyPr/>
        <a:lstStyle/>
        <a:p>
          <a:endParaRPr lang="en-GB"/>
        </a:p>
      </dgm:t>
    </dgm:pt>
    <dgm:pt modelId="{9605834F-2B53-46A3-8712-3FD070EB4382}" type="sibTrans" cxnId="{6C1A98C5-E62F-469A-8225-93D158D7A4B9}">
      <dgm:prSet/>
      <dgm:spPr/>
      <dgm:t>
        <a:bodyPr/>
        <a:lstStyle/>
        <a:p>
          <a:endParaRPr lang="en-GB"/>
        </a:p>
      </dgm:t>
    </dgm:pt>
    <dgm:pt modelId="{241D2191-32AE-41A6-A4E5-F189DF63059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Temp=40-45</a:t>
          </a:r>
          <a:r>
            <a:rPr lang="en-GB" dirty="0" smtClean="0">
              <a:latin typeface="Calibri"/>
            </a:rPr>
            <a:t>⁰C</a:t>
          </a:r>
          <a:endParaRPr lang="en-GB" dirty="0"/>
        </a:p>
      </dgm:t>
    </dgm:pt>
    <dgm:pt modelId="{A673CA81-C3BB-42AE-9E14-B9FC3E784E7C}" type="parTrans" cxnId="{4ADC308C-DE4A-4C33-8455-5F600C84BA47}">
      <dgm:prSet/>
      <dgm:spPr/>
      <dgm:t>
        <a:bodyPr/>
        <a:lstStyle/>
        <a:p>
          <a:endParaRPr lang="en-GB"/>
        </a:p>
      </dgm:t>
    </dgm:pt>
    <dgm:pt modelId="{E2D3AACD-89C3-4BF8-A0EE-8F5F776C851E}" type="sibTrans" cxnId="{4ADC308C-DE4A-4C33-8455-5F600C84BA47}">
      <dgm:prSet/>
      <dgm:spPr/>
      <dgm:t>
        <a:bodyPr/>
        <a:lstStyle/>
        <a:p>
          <a:endParaRPr lang="en-GB"/>
        </a:p>
      </dgm:t>
    </dgm:pt>
    <dgm:pt modelId="{9A89A728-D4AF-4E97-826B-2DB80B6E741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C2EEBD20-4699-4AC9-B0BF-83D7FCEED560}" type="parTrans" cxnId="{CD7645AC-9B9E-44A6-8B7C-FE124D0ECBE1}">
      <dgm:prSet/>
      <dgm:spPr/>
      <dgm:t>
        <a:bodyPr/>
        <a:lstStyle/>
        <a:p>
          <a:endParaRPr lang="en-GB"/>
        </a:p>
      </dgm:t>
    </dgm:pt>
    <dgm:pt modelId="{CD2F1B7D-1F01-4026-825C-99024ADDCB37}" type="sibTrans" cxnId="{CD7645AC-9B9E-44A6-8B7C-FE124D0ECBE1}">
      <dgm:prSet/>
      <dgm:spPr/>
      <dgm:t>
        <a:bodyPr/>
        <a:lstStyle/>
        <a:p>
          <a:endParaRPr lang="en-GB"/>
        </a:p>
      </dgm:t>
    </dgm:pt>
    <dgm:pt modelId="{27E74F09-47D0-4686-9A8A-88B8BA21A1B6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B1A9D61C-5A57-4A9B-9231-BC7A6AE9A285}" type="parTrans" cxnId="{299BFE2E-AC37-42A8-9189-E1AFF4EDC750}">
      <dgm:prSet/>
      <dgm:spPr/>
      <dgm:t>
        <a:bodyPr/>
        <a:lstStyle/>
        <a:p>
          <a:endParaRPr lang="en-GB"/>
        </a:p>
      </dgm:t>
    </dgm:pt>
    <dgm:pt modelId="{3CB87E64-2EA1-4759-A5B0-063440704385}" type="sibTrans" cxnId="{299BFE2E-AC37-42A8-9189-E1AFF4EDC750}">
      <dgm:prSet/>
      <dgm:spPr/>
      <dgm:t>
        <a:bodyPr/>
        <a:lstStyle/>
        <a:p>
          <a:endParaRPr lang="en-GB"/>
        </a:p>
      </dgm:t>
    </dgm:pt>
    <dgm:pt modelId="{9CBAF349-66B4-42AA-8285-2325E757539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Time= 4-5 hour</a:t>
          </a:r>
          <a:endParaRPr lang="en-GB" dirty="0"/>
        </a:p>
      </dgm:t>
    </dgm:pt>
    <dgm:pt modelId="{A211501F-B369-42D7-BC0D-3B3BB64195F0}" type="parTrans" cxnId="{5C017686-D013-48E9-A126-871BD42FB778}">
      <dgm:prSet/>
      <dgm:spPr/>
      <dgm:t>
        <a:bodyPr/>
        <a:lstStyle/>
        <a:p>
          <a:endParaRPr lang="en-GB"/>
        </a:p>
      </dgm:t>
    </dgm:pt>
    <dgm:pt modelId="{01D3B930-E79E-4ED9-AE07-192F7138DCE6}" type="sibTrans" cxnId="{5C017686-D013-48E9-A126-871BD42FB778}">
      <dgm:prSet/>
      <dgm:spPr/>
      <dgm:t>
        <a:bodyPr/>
        <a:lstStyle/>
        <a:p>
          <a:endParaRPr lang="en-GB"/>
        </a:p>
      </dgm:t>
    </dgm:pt>
    <dgm:pt modelId="{DB000B82-83B0-4A34-8D7F-7F58D23B325C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convert sugar into lactic acid</a:t>
          </a:r>
          <a:endParaRPr lang="en-GB" dirty="0"/>
        </a:p>
      </dgm:t>
    </dgm:pt>
    <dgm:pt modelId="{C0584640-A8DE-47C3-99E6-418DB032A3C0}" type="parTrans" cxnId="{E462E261-A7C9-4334-B4AE-499274D8E32A}">
      <dgm:prSet/>
      <dgm:spPr/>
      <dgm:t>
        <a:bodyPr/>
        <a:lstStyle/>
        <a:p>
          <a:endParaRPr lang="en-GB"/>
        </a:p>
      </dgm:t>
    </dgm:pt>
    <dgm:pt modelId="{786A2410-B0C7-4E63-AC5B-C790A36E4B91}" type="sibTrans" cxnId="{E462E261-A7C9-4334-B4AE-499274D8E32A}">
      <dgm:prSet/>
      <dgm:spPr/>
      <dgm:t>
        <a:bodyPr/>
        <a:lstStyle/>
        <a:p>
          <a:endParaRPr lang="en-GB"/>
        </a:p>
      </dgm:t>
    </dgm:pt>
    <dgm:pt modelId="{8F5199F7-80CC-456A-AC84-CC5822E0BE27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pH of final yogurt=4.2-4.5</a:t>
          </a:r>
          <a:endParaRPr lang="en-GB" dirty="0"/>
        </a:p>
      </dgm:t>
    </dgm:pt>
    <dgm:pt modelId="{8ADE6B6F-C681-4CE8-A94A-A2CFDCD24833}" type="parTrans" cxnId="{7B59B7E7-D573-4FC2-845B-AC8C1A555C17}">
      <dgm:prSet/>
      <dgm:spPr/>
      <dgm:t>
        <a:bodyPr/>
        <a:lstStyle/>
        <a:p>
          <a:endParaRPr lang="en-GB"/>
        </a:p>
      </dgm:t>
    </dgm:pt>
    <dgm:pt modelId="{C8D1A989-E232-4CE8-807E-177BB5C5DB40}" type="sibTrans" cxnId="{7B59B7E7-D573-4FC2-845B-AC8C1A555C17}">
      <dgm:prSet/>
      <dgm:spPr/>
      <dgm:t>
        <a:bodyPr/>
        <a:lstStyle/>
        <a:p>
          <a:endParaRPr lang="en-GB"/>
        </a:p>
      </dgm:t>
    </dgm:pt>
    <dgm:pt modelId="{44DBABC7-3118-47F3-8DD5-61246831754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Preparation of stirred yogurt </a:t>
          </a:r>
          <a:endParaRPr lang="en-GB" dirty="0"/>
        </a:p>
      </dgm:t>
    </dgm:pt>
    <dgm:pt modelId="{1FB35977-09DC-4AA3-8B42-94AB47D06436}" type="parTrans" cxnId="{C0532CFC-FE81-4135-ABF6-6CF889628770}">
      <dgm:prSet/>
      <dgm:spPr/>
      <dgm:t>
        <a:bodyPr/>
        <a:lstStyle/>
        <a:p>
          <a:endParaRPr lang="en-GB"/>
        </a:p>
      </dgm:t>
    </dgm:pt>
    <dgm:pt modelId="{259A8A37-ECCD-4F6A-898F-91DAB5BB1A8C}" type="sibTrans" cxnId="{C0532CFC-FE81-4135-ABF6-6CF889628770}">
      <dgm:prSet/>
      <dgm:spPr/>
      <dgm:t>
        <a:bodyPr/>
        <a:lstStyle/>
        <a:p>
          <a:endParaRPr lang="en-GB"/>
        </a:p>
      </dgm:t>
    </dgm:pt>
    <dgm:pt modelId="{FFD315CF-3BDE-49FD-BE50-80F699E5E598}" type="pres">
      <dgm:prSet presAssocID="{1149F5CB-E822-4CCF-9FEE-2A795507B8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EFEFD7-F0F5-4A51-B575-C55CFF91A4E2}" type="pres">
      <dgm:prSet presAssocID="{1E862639-57E5-4620-B863-49D134A7471E}" presName="composite" presStyleCnt="0"/>
      <dgm:spPr/>
    </dgm:pt>
    <dgm:pt modelId="{A7C3E5B7-FC61-41F2-91CA-2E82808CE360}" type="pres">
      <dgm:prSet presAssocID="{1E862639-57E5-4620-B863-49D134A7471E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645A77-B72E-404C-A830-80E4BB65A822}" type="pres">
      <dgm:prSet presAssocID="{1E862639-57E5-4620-B863-49D134A7471E}" presName="parSh" presStyleLbl="node1" presStyleIdx="0" presStyleCnt="2"/>
      <dgm:spPr/>
      <dgm:t>
        <a:bodyPr/>
        <a:lstStyle/>
        <a:p>
          <a:endParaRPr lang="en-GB"/>
        </a:p>
      </dgm:t>
    </dgm:pt>
    <dgm:pt modelId="{D17636DF-E882-423D-84F9-955883B190D5}" type="pres">
      <dgm:prSet presAssocID="{1E862639-57E5-4620-B863-49D134A7471E}" presName="desTx" presStyleLbl="fgAcc1" presStyleIdx="0" presStyleCnt="2" custScaleY="62869" custLinFactNeighborX="2208" custLinFactNeighborY="-2168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F332F1-F0D6-432E-AE27-F3D0DBAEC707}" type="pres">
      <dgm:prSet presAssocID="{2BA81C74-D30A-4B10-9CDF-1FA7D9741B50}" presName="sibTrans" presStyleLbl="sibTrans2D1" presStyleIdx="0" presStyleCnt="1"/>
      <dgm:spPr/>
      <dgm:t>
        <a:bodyPr/>
        <a:lstStyle/>
        <a:p>
          <a:endParaRPr lang="en-GB"/>
        </a:p>
      </dgm:t>
    </dgm:pt>
    <dgm:pt modelId="{F8699969-C4B0-4C7B-A5F6-A60D6FBB0662}" type="pres">
      <dgm:prSet presAssocID="{2BA81C74-D30A-4B10-9CDF-1FA7D9741B50}" presName="connTx" presStyleLbl="sibTrans2D1" presStyleIdx="0" presStyleCnt="1"/>
      <dgm:spPr/>
      <dgm:t>
        <a:bodyPr/>
        <a:lstStyle/>
        <a:p>
          <a:endParaRPr lang="en-GB"/>
        </a:p>
      </dgm:t>
    </dgm:pt>
    <dgm:pt modelId="{BB500AB8-76B0-4C36-B658-3C394622C2C4}" type="pres">
      <dgm:prSet presAssocID="{6BE4DC95-F609-4DB1-9EF4-739A9DEAC4B1}" presName="composite" presStyleCnt="0"/>
      <dgm:spPr/>
    </dgm:pt>
    <dgm:pt modelId="{E041C3BE-C5BC-47A4-99AA-5831099946DC}" type="pres">
      <dgm:prSet presAssocID="{6BE4DC95-F609-4DB1-9EF4-739A9DEAC4B1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3FCD6B-D5AD-497B-A08D-812132D87D86}" type="pres">
      <dgm:prSet presAssocID="{6BE4DC95-F609-4DB1-9EF4-739A9DEAC4B1}" presName="parSh" presStyleLbl="node1" presStyleIdx="1" presStyleCnt="2"/>
      <dgm:spPr/>
      <dgm:t>
        <a:bodyPr/>
        <a:lstStyle/>
        <a:p>
          <a:endParaRPr lang="en-GB"/>
        </a:p>
      </dgm:t>
    </dgm:pt>
    <dgm:pt modelId="{75F87EDD-56A8-46E0-86A4-6EAB42617A52}" type="pres">
      <dgm:prSet presAssocID="{6BE4DC95-F609-4DB1-9EF4-739A9DEAC4B1}" presName="desTx" presStyleLbl="fgAcc1" presStyleIdx="1" presStyleCnt="2" custScaleX="206515" custScaleY="60413" custLinFactNeighborX="-1145" custLinFactNeighborY="-174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521493-3DC6-4C51-A33E-3630B4DB3E02}" type="presOf" srcId="{6BE4DC95-F609-4DB1-9EF4-739A9DEAC4B1}" destId="{E041C3BE-C5BC-47A4-99AA-5831099946DC}" srcOrd="0" destOrd="0" presId="urn:microsoft.com/office/officeart/2005/8/layout/process3"/>
    <dgm:cxn modelId="{A04DED6F-0FF1-4017-91AA-D4825C5679AA}" type="presOf" srcId="{9D28F4B1-134B-4783-9556-D551EFE5FA65}" destId="{D17636DF-E882-423D-84F9-955883B190D5}" srcOrd="0" destOrd="2" presId="urn:microsoft.com/office/officeart/2005/8/layout/process3"/>
    <dgm:cxn modelId="{A16ADC81-2559-47CB-B582-E27C6E055845}" type="presOf" srcId="{241D2191-32AE-41A6-A4E5-F189DF630593}" destId="{75F87EDD-56A8-46E0-86A4-6EAB42617A52}" srcOrd="0" destOrd="1" presId="urn:microsoft.com/office/officeart/2005/8/layout/process3"/>
    <dgm:cxn modelId="{6C1A98C5-E62F-469A-8225-93D158D7A4B9}" srcId="{6BE4DC95-F609-4DB1-9EF4-739A9DEAC4B1}" destId="{39A9EC13-64DE-4905-9008-FA33482FE74E}" srcOrd="8" destOrd="0" parTransId="{FD9164E0-8DEC-4774-8754-63BE06C0973C}" sibTransId="{9605834F-2B53-46A3-8712-3FD070EB4382}"/>
    <dgm:cxn modelId="{D38D7D0B-783C-4B06-84D7-B15EA30664E3}" type="presOf" srcId="{DC8FAA9B-9E10-463E-A271-855CBCA1A178}" destId="{D17636DF-E882-423D-84F9-955883B190D5}" srcOrd="0" destOrd="3" presId="urn:microsoft.com/office/officeart/2005/8/layout/process3"/>
    <dgm:cxn modelId="{D50C5747-47C6-4459-9391-81B5C9ADEC5E}" type="presOf" srcId="{9A89A728-D4AF-4E97-826B-2DB80B6E741B}" destId="{75F87EDD-56A8-46E0-86A4-6EAB42617A52}" srcOrd="0" destOrd="7" presId="urn:microsoft.com/office/officeart/2005/8/layout/process3"/>
    <dgm:cxn modelId="{AFCB6260-775C-430B-B80F-109D938E60B0}" type="presOf" srcId="{2BA81C74-D30A-4B10-9CDF-1FA7D9741B50}" destId="{95F332F1-F0D6-432E-AE27-F3D0DBAEC707}" srcOrd="0" destOrd="0" presId="urn:microsoft.com/office/officeart/2005/8/layout/process3"/>
    <dgm:cxn modelId="{300B9489-8D81-4A09-895E-C4954D0643C1}" type="presOf" srcId="{0215E608-4001-45DE-995D-A0080CB41D41}" destId="{D17636DF-E882-423D-84F9-955883B190D5}" srcOrd="0" destOrd="1" presId="urn:microsoft.com/office/officeart/2005/8/layout/process3"/>
    <dgm:cxn modelId="{1A4EAAC3-5C06-43E1-A2D9-C40986821061}" type="presOf" srcId="{6BE4DC95-F609-4DB1-9EF4-739A9DEAC4B1}" destId="{833FCD6B-D5AD-497B-A08D-812132D87D86}" srcOrd="1" destOrd="0" presId="urn:microsoft.com/office/officeart/2005/8/layout/process3"/>
    <dgm:cxn modelId="{EF0416FB-BFDE-48D3-AE45-5D0A101457FB}" type="presOf" srcId="{4B074240-55FD-4299-A6FB-855BA582267D}" destId="{75F87EDD-56A8-46E0-86A4-6EAB42617A52}" srcOrd="0" destOrd="0" presId="urn:microsoft.com/office/officeart/2005/8/layout/process3"/>
    <dgm:cxn modelId="{014BAD27-D53F-4CC3-AD7B-4B0138CFE02F}" type="presOf" srcId="{9CBAF349-66B4-42AA-8285-2325E757539D}" destId="{75F87EDD-56A8-46E0-86A4-6EAB42617A52}" srcOrd="0" destOrd="2" presId="urn:microsoft.com/office/officeart/2005/8/layout/process3"/>
    <dgm:cxn modelId="{7B59B7E7-D573-4FC2-845B-AC8C1A555C17}" srcId="{6BE4DC95-F609-4DB1-9EF4-739A9DEAC4B1}" destId="{8F5199F7-80CC-456A-AC84-CC5822E0BE27}" srcOrd="4" destOrd="0" parTransId="{8ADE6B6F-C681-4CE8-A94A-A2CFDCD24833}" sibTransId="{C8D1A989-E232-4CE8-807E-177BB5C5DB40}"/>
    <dgm:cxn modelId="{9F5F7102-DD76-4044-8B02-F019DB69DBDC}" type="presOf" srcId="{1E862639-57E5-4620-B863-49D134A7471E}" destId="{8C645A77-B72E-404C-A830-80E4BB65A822}" srcOrd="1" destOrd="0" presId="urn:microsoft.com/office/officeart/2005/8/layout/process3"/>
    <dgm:cxn modelId="{6F5DB629-E06F-4821-835E-6FF80AA1B284}" type="presOf" srcId="{1149F5CB-E822-4CCF-9FEE-2A795507B8AA}" destId="{FFD315CF-3BDE-49FD-BE50-80F699E5E598}" srcOrd="0" destOrd="0" presId="urn:microsoft.com/office/officeart/2005/8/layout/process3"/>
    <dgm:cxn modelId="{BB066513-7CA0-4F63-B607-AAB797B754B2}" srcId="{1E862639-57E5-4620-B863-49D134A7471E}" destId="{DC8FAA9B-9E10-463E-A271-855CBCA1A178}" srcOrd="3" destOrd="0" parTransId="{E7ABB2E1-B62A-459B-9D20-88A033675AA6}" sibTransId="{E03F5CF4-2100-46E0-9F4F-957E65C34F56}"/>
    <dgm:cxn modelId="{F16D6656-900F-4C51-A5F3-CE2874EBCD61}" srcId="{1E862639-57E5-4620-B863-49D134A7471E}" destId="{0215E608-4001-45DE-995D-A0080CB41D41}" srcOrd="1" destOrd="0" parTransId="{D5EBF8F8-125B-4AEC-8659-B4AA6D523A61}" sibTransId="{833A15A9-0C06-47F3-B1B1-01AFE89D1E69}"/>
    <dgm:cxn modelId="{9FF97E38-D290-4B15-B570-9FE5DE0FF20B}" srcId="{1149F5CB-E822-4CCF-9FEE-2A795507B8AA}" destId="{1E862639-57E5-4620-B863-49D134A7471E}" srcOrd="0" destOrd="0" parTransId="{0F6065DE-6985-4F96-AE7F-8A8E03467E87}" sibTransId="{2BA81C74-D30A-4B10-9CDF-1FA7D9741B50}"/>
    <dgm:cxn modelId="{299BFE2E-AC37-42A8-9189-E1AFF4EDC750}" srcId="{6BE4DC95-F609-4DB1-9EF4-739A9DEAC4B1}" destId="{27E74F09-47D0-4686-9A8A-88B8BA21A1B6}" srcOrd="6" destOrd="0" parTransId="{B1A9D61C-5A57-4A9B-9231-BC7A6AE9A285}" sibTransId="{3CB87E64-2EA1-4759-A5B0-063440704385}"/>
    <dgm:cxn modelId="{C0532347-077C-40C0-BC42-20035AF32ACE}" srcId="{1149F5CB-E822-4CCF-9FEE-2A795507B8AA}" destId="{6BE4DC95-F609-4DB1-9EF4-739A9DEAC4B1}" srcOrd="1" destOrd="0" parTransId="{3805D6ED-9CD4-461D-A72E-2A8F578171E6}" sibTransId="{A3B6719D-9793-44EB-B093-E5ABA419ADF3}"/>
    <dgm:cxn modelId="{C0532CFC-FE81-4135-ABF6-6CF889628770}" srcId="{6BE4DC95-F609-4DB1-9EF4-739A9DEAC4B1}" destId="{44DBABC7-3118-47F3-8DD5-61246831754F}" srcOrd="5" destOrd="0" parTransId="{1FB35977-09DC-4AA3-8B42-94AB47D06436}" sibTransId="{259A8A37-ECCD-4F6A-898F-91DAB5BB1A8C}"/>
    <dgm:cxn modelId="{5C017686-D013-48E9-A126-871BD42FB778}" srcId="{6BE4DC95-F609-4DB1-9EF4-739A9DEAC4B1}" destId="{9CBAF349-66B4-42AA-8285-2325E757539D}" srcOrd="2" destOrd="0" parTransId="{A211501F-B369-42D7-BC0D-3B3BB64195F0}" sibTransId="{01D3B930-E79E-4ED9-AE07-192F7138DCE6}"/>
    <dgm:cxn modelId="{B38FFBA3-ED7E-494D-92DB-8D3FB3720911}" type="presOf" srcId="{58D93E68-4ECD-4D3A-ADB0-645B4600D862}" destId="{D17636DF-E882-423D-84F9-955883B190D5}" srcOrd="0" destOrd="0" presId="urn:microsoft.com/office/officeart/2005/8/layout/process3"/>
    <dgm:cxn modelId="{E462E261-A7C9-4334-B4AE-499274D8E32A}" srcId="{6BE4DC95-F609-4DB1-9EF4-739A9DEAC4B1}" destId="{DB000B82-83B0-4A34-8D7F-7F58D23B325C}" srcOrd="3" destOrd="0" parTransId="{C0584640-A8DE-47C3-99E6-418DB032A3C0}" sibTransId="{786A2410-B0C7-4E63-AC5B-C790A36E4B91}"/>
    <dgm:cxn modelId="{CD7645AC-9B9E-44A6-8B7C-FE124D0ECBE1}" srcId="{6BE4DC95-F609-4DB1-9EF4-739A9DEAC4B1}" destId="{9A89A728-D4AF-4E97-826B-2DB80B6E741B}" srcOrd="7" destOrd="0" parTransId="{C2EEBD20-4699-4AC9-B0BF-83D7FCEED560}" sibTransId="{CD2F1B7D-1F01-4026-825C-99024ADDCB37}"/>
    <dgm:cxn modelId="{C445644F-6410-4E31-8807-D089ADAEA151}" srcId="{1E862639-57E5-4620-B863-49D134A7471E}" destId="{9D28F4B1-134B-4783-9556-D551EFE5FA65}" srcOrd="2" destOrd="0" parTransId="{E4A626A9-A7BF-4845-B3CB-20D5D3A69C47}" sibTransId="{29B773F4-C7F0-4F21-A1EC-0357166F6A5A}"/>
    <dgm:cxn modelId="{DA1BC628-550B-4C8A-B38A-BCF126AFEFBB}" type="presOf" srcId="{DB000B82-83B0-4A34-8D7F-7F58D23B325C}" destId="{75F87EDD-56A8-46E0-86A4-6EAB42617A52}" srcOrd="0" destOrd="3" presId="urn:microsoft.com/office/officeart/2005/8/layout/process3"/>
    <dgm:cxn modelId="{6523602A-99F5-4E5A-90C6-19E663C47D67}" type="presOf" srcId="{44DBABC7-3118-47F3-8DD5-61246831754F}" destId="{75F87EDD-56A8-46E0-86A4-6EAB42617A52}" srcOrd="0" destOrd="5" presId="urn:microsoft.com/office/officeart/2005/8/layout/process3"/>
    <dgm:cxn modelId="{BDCC1093-B701-4225-A475-474D210C7BA6}" type="presOf" srcId="{2BA81C74-D30A-4B10-9CDF-1FA7D9741B50}" destId="{F8699969-C4B0-4C7B-A5F6-A60D6FBB0662}" srcOrd="1" destOrd="0" presId="urn:microsoft.com/office/officeart/2005/8/layout/process3"/>
    <dgm:cxn modelId="{4ADC308C-DE4A-4C33-8455-5F600C84BA47}" srcId="{6BE4DC95-F609-4DB1-9EF4-739A9DEAC4B1}" destId="{241D2191-32AE-41A6-A4E5-F189DF630593}" srcOrd="1" destOrd="0" parTransId="{A673CA81-C3BB-42AE-9E14-B9FC3E784E7C}" sibTransId="{E2D3AACD-89C3-4BF8-A0EE-8F5F776C851E}"/>
    <dgm:cxn modelId="{728AA9FC-9B7C-4E74-B512-6BC08EA1DFC3}" type="presOf" srcId="{1E862639-57E5-4620-B863-49D134A7471E}" destId="{A7C3E5B7-FC61-41F2-91CA-2E82808CE360}" srcOrd="0" destOrd="0" presId="urn:microsoft.com/office/officeart/2005/8/layout/process3"/>
    <dgm:cxn modelId="{4F4899BC-D991-44CA-A5E0-4C8116364030}" srcId="{1E862639-57E5-4620-B863-49D134A7471E}" destId="{58D93E68-4ECD-4D3A-ADB0-645B4600D862}" srcOrd="0" destOrd="0" parTransId="{AA5ACEFD-0BA6-4552-98CA-CD51CE017E46}" sibTransId="{A745E1EA-4012-4692-B84C-94910694C909}"/>
    <dgm:cxn modelId="{BE20EFFF-3BCC-45B6-97BB-52988CA6C9B5}" type="presOf" srcId="{27E74F09-47D0-4686-9A8A-88B8BA21A1B6}" destId="{75F87EDD-56A8-46E0-86A4-6EAB42617A52}" srcOrd="0" destOrd="6" presId="urn:microsoft.com/office/officeart/2005/8/layout/process3"/>
    <dgm:cxn modelId="{AB98CE02-0EB5-4FC2-821D-343277924CDB}" type="presOf" srcId="{39A9EC13-64DE-4905-9008-FA33482FE74E}" destId="{75F87EDD-56A8-46E0-86A4-6EAB42617A52}" srcOrd="0" destOrd="8" presId="urn:microsoft.com/office/officeart/2005/8/layout/process3"/>
    <dgm:cxn modelId="{7EC10465-B6E3-426B-9E68-0E3B298AB156}" type="presOf" srcId="{8F5199F7-80CC-456A-AC84-CC5822E0BE27}" destId="{75F87EDD-56A8-46E0-86A4-6EAB42617A52}" srcOrd="0" destOrd="4" presId="urn:microsoft.com/office/officeart/2005/8/layout/process3"/>
    <dgm:cxn modelId="{B102B459-C167-409D-BDBA-94E1146F85A5}" srcId="{6BE4DC95-F609-4DB1-9EF4-739A9DEAC4B1}" destId="{4B074240-55FD-4299-A6FB-855BA582267D}" srcOrd="0" destOrd="0" parTransId="{76A0F0B4-9A2C-4D01-8742-458F07A8FAA5}" sibTransId="{E9461ED3-7F30-4B76-A018-E23DFC6D96E3}"/>
    <dgm:cxn modelId="{75F42A58-2E75-4EA3-82E7-E36EF757F60B}" type="presParOf" srcId="{FFD315CF-3BDE-49FD-BE50-80F699E5E598}" destId="{E8EFEFD7-F0F5-4A51-B575-C55CFF91A4E2}" srcOrd="0" destOrd="0" presId="urn:microsoft.com/office/officeart/2005/8/layout/process3"/>
    <dgm:cxn modelId="{961F6DF1-E951-4E73-A7BE-566686CE8802}" type="presParOf" srcId="{E8EFEFD7-F0F5-4A51-B575-C55CFF91A4E2}" destId="{A7C3E5B7-FC61-41F2-91CA-2E82808CE360}" srcOrd="0" destOrd="0" presId="urn:microsoft.com/office/officeart/2005/8/layout/process3"/>
    <dgm:cxn modelId="{82288F1C-45A9-41A6-938E-0B9BD55FBC36}" type="presParOf" srcId="{E8EFEFD7-F0F5-4A51-B575-C55CFF91A4E2}" destId="{8C645A77-B72E-404C-A830-80E4BB65A822}" srcOrd="1" destOrd="0" presId="urn:microsoft.com/office/officeart/2005/8/layout/process3"/>
    <dgm:cxn modelId="{BEB91A64-5FB9-4F78-A27E-CB71B6B52568}" type="presParOf" srcId="{E8EFEFD7-F0F5-4A51-B575-C55CFF91A4E2}" destId="{D17636DF-E882-423D-84F9-955883B190D5}" srcOrd="2" destOrd="0" presId="urn:microsoft.com/office/officeart/2005/8/layout/process3"/>
    <dgm:cxn modelId="{644E516C-EBE6-470C-98C3-73E6051F9E0B}" type="presParOf" srcId="{FFD315CF-3BDE-49FD-BE50-80F699E5E598}" destId="{95F332F1-F0D6-432E-AE27-F3D0DBAEC707}" srcOrd="1" destOrd="0" presId="urn:microsoft.com/office/officeart/2005/8/layout/process3"/>
    <dgm:cxn modelId="{FD579F7B-805C-4340-A8EF-23A9FAEC1F7A}" type="presParOf" srcId="{95F332F1-F0D6-432E-AE27-F3D0DBAEC707}" destId="{F8699969-C4B0-4C7B-A5F6-A60D6FBB0662}" srcOrd="0" destOrd="0" presId="urn:microsoft.com/office/officeart/2005/8/layout/process3"/>
    <dgm:cxn modelId="{EF31132A-9FA2-408B-AEED-70435200C188}" type="presParOf" srcId="{FFD315CF-3BDE-49FD-BE50-80F699E5E598}" destId="{BB500AB8-76B0-4C36-B658-3C394622C2C4}" srcOrd="2" destOrd="0" presId="urn:microsoft.com/office/officeart/2005/8/layout/process3"/>
    <dgm:cxn modelId="{DFCC6378-CDC3-47FA-8D76-1259B57199E8}" type="presParOf" srcId="{BB500AB8-76B0-4C36-B658-3C394622C2C4}" destId="{E041C3BE-C5BC-47A4-99AA-5831099946DC}" srcOrd="0" destOrd="0" presId="urn:microsoft.com/office/officeart/2005/8/layout/process3"/>
    <dgm:cxn modelId="{28132117-5156-4B17-BB34-9520756611FD}" type="presParOf" srcId="{BB500AB8-76B0-4C36-B658-3C394622C2C4}" destId="{833FCD6B-D5AD-497B-A08D-812132D87D86}" srcOrd="1" destOrd="0" presId="urn:microsoft.com/office/officeart/2005/8/layout/process3"/>
    <dgm:cxn modelId="{1AC4506D-ACBC-4088-9B94-CBC366F14FC4}" type="presParOf" srcId="{BB500AB8-76B0-4C36-B658-3C394622C2C4}" destId="{75F87EDD-56A8-46E0-86A4-6EAB42617A5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383AA02-FBE4-4539-B7FE-8A10E6F516B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7AF6DAE-4574-47FA-AD55-D3085B067CC7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Receiving kiwis</a:t>
          </a:r>
          <a:endParaRPr lang="en-GB" sz="2000" dirty="0"/>
        </a:p>
      </dgm:t>
    </dgm:pt>
    <dgm:pt modelId="{ABAB848D-8B8C-412D-9F5F-DC73E357B083}" type="parTrans" cxnId="{0ADC6B73-7326-41B3-8033-AEA6CC52DC54}">
      <dgm:prSet/>
      <dgm:spPr/>
      <dgm:t>
        <a:bodyPr/>
        <a:lstStyle/>
        <a:p>
          <a:endParaRPr lang="en-GB"/>
        </a:p>
      </dgm:t>
    </dgm:pt>
    <dgm:pt modelId="{43EA31E4-526C-4919-BF32-1834D2B93808}" type="sibTrans" cxnId="{0ADC6B73-7326-41B3-8033-AEA6CC52DC54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2BFB049E-6C77-4142-A112-BA3FFB750425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Same </a:t>
          </a:r>
          <a:r>
            <a:rPr lang="en-GB" sz="2000" dirty="0" smtClean="0"/>
            <a:t>variety and maturity </a:t>
          </a:r>
          <a:endParaRPr lang="en-GB" sz="2000" dirty="0"/>
        </a:p>
      </dgm:t>
    </dgm:pt>
    <dgm:pt modelId="{C53DAE1A-3BE5-4FFA-A7E7-7812AD18EF06}" type="parTrans" cxnId="{AC77142F-7E47-424A-9400-F82BF5292D6C}">
      <dgm:prSet/>
      <dgm:spPr/>
      <dgm:t>
        <a:bodyPr/>
        <a:lstStyle/>
        <a:p>
          <a:endParaRPr lang="en-GB"/>
        </a:p>
      </dgm:t>
    </dgm:pt>
    <dgm:pt modelId="{1F336EBD-5188-4C7A-B264-D5811EC6D082}" type="sibTrans" cxnId="{AC77142F-7E47-424A-9400-F82BF5292D6C}">
      <dgm:prSet/>
      <dgm:spPr/>
      <dgm:t>
        <a:bodyPr/>
        <a:lstStyle/>
        <a:p>
          <a:endParaRPr lang="en-GB"/>
        </a:p>
      </dgm:t>
    </dgm:pt>
    <dgm:pt modelId="{50AE266A-B2AC-45A3-83FA-0CAD85417546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Sorting</a:t>
          </a:r>
          <a:endParaRPr lang="en-GB" sz="2000" dirty="0"/>
        </a:p>
      </dgm:t>
    </dgm:pt>
    <dgm:pt modelId="{581FAAE1-DE5C-4032-9015-D0D61716F88F}" type="parTrans" cxnId="{9DEB5CB4-728A-441B-BEC3-530C2972FC81}">
      <dgm:prSet/>
      <dgm:spPr/>
      <dgm:t>
        <a:bodyPr/>
        <a:lstStyle/>
        <a:p>
          <a:endParaRPr lang="en-GB"/>
        </a:p>
      </dgm:t>
    </dgm:pt>
    <dgm:pt modelId="{C3E24618-9802-46EB-884A-A74DB7C0E27F}" type="sibTrans" cxnId="{9DEB5CB4-728A-441B-BEC3-530C2972FC81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6D12936-E15D-4461-A99F-6469D5200A9B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Size, appearance</a:t>
          </a:r>
          <a:endParaRPr lang="en-GB" dirty="0"/>
        </a:p>
      </dgm:t>
    </dgm:pt>
    <dgm:pt modelId="{A18DB0BB-B696-493B-BD2E-6A64EF15862B}" type="parTrans" cxnId="{338CB6D9-9F25-49F8-80C5-C64950FEBCED}">
      <dgm:prSet/>
      <dgm:spPr/>
      <dgm:t>
        <a:bodyPr/>
        <a:lstStyle/>
        <a:p>
          <a:endParaRPr lang="en-GB"/>
        </a:p>
      </dgm:t>
    </dgm:pt>
    <dgm:pt modelId="{BABEBB58-90F5-445D-8205-D5407C1C569E}" type="sibTrans" cxnId="{338CB6D9-9F25-49F8-80C5-C64950FEBCED}">
      <dgm:prSet/>
      <dgm:spPr/>
      <dgm:t>
        <a:bodyPr/>
        <a:lstStyle/>
        <a:p>
          <a:endParaRPr lang="en-GB"/>
        </a:p>
      </dgm:t>
    </dgm:pt>
    <dgm:pt modelId="{75E7EB25-647D-4979-9A71-4C25741732C1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Washing</a:t>
          </a:r>
          <a:endParaRPr lang="en-GB" sz="2000" dirty="0"/>
        </a:p>
      </dgm:t>
    </dgm:pt>
    <dgm:pt modelId="{DBEE8439-8B0B-4B3E-95E4-9E8E73B5A834}" type="parTrans" cxnId="{8B1A001A-8B0F-40F3-B5E6-6A12E66FEC92}">
      <dgm:prSet/>
      <dgm:spPr/>
      <dgm:t>
        <a:bodyPr/>
        <a:lstStyle/>
        <a:p>
          <a:endParaRPr lang="en-GB"/>
        </a:p>
      </dgm:t>
    </dgm:pt>
    <dgm:pt modelId="{32B6B9F2-1C2F-4592-A5BC-B00CC4392446}" type="sibTrans" cxnId="{8B1A001A-8B0F-40F3-B5E6-6A12E66FEC92}">
      <dgm:prSet/>
      <dgm:spPr/>
      <dgm:t>
        <a:bodyPr/>
        <a:lstStyle/>
        <a:p>
          <a:endParaRPr lang="en-GB"/>
        </a:p>
      </dgm:t>
    </dgm:pt>
    <dgm:pt modelId="{9262286D-0071-4F3D-BC28-1755CC9088EC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In running water with 0.1% KMNO4</a:t>
          </a:r>
          <a:endParaRPr lang="en-GB" sz="2000" dirty="0"/>
        </a:p>
      </dgm:t>
    </dgm:pt>
    <dgm:pt modelId="{14E9FD64-1A8B-4319-9802-EBA9322864DE}" type="parTrans" cxnId="{1101B776-928A-4991-B4E8-A35FC0C1A9FA}">
      <dgm:prSet/>
      <dgm:spPr/>
      <dgm:t>
        <a:bodyPr/>
        <a:lstStyle/>
        <a:p>
          <a:endParaRPr lang="en-GB"/>
        </a:p>
      </dgm:t>
    </dgm:pt>
    <dgm:pt modelId="{94478CA1-0B78-413E-AD6E-B5BB71D9F88D}" type="sibTrans" cxnId="{1101B776-928A-4991-B4E8-A35FC0C1A9FA}">
      <dgm:prSet/>
      <dgm:spPr/>
      <dgm:t>
        <a:bodyPr/>
        <a:lstStyle/>
        <a:p>
          <a:endParaRPr lang="en-GB"/>
        </a:p>
      </dgm:t>
    </dgm:pt>
    <dgm:pt modelId="{9ABF27FE-2127-4D8F-84CE-C83DAB9E685D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sz="1700" dirty="0"/>
        </a:p>
      </dgm:t>
    </dgm:pt>
    <dgm:pt modelId="{043F3232-E2BC-4856-8461-422018296630}" type="parTrans" cxnId="{E5E2160F-30DB-48C8-BE15-82E4F8E02F6F}">
      <dgm:prSet/>
      <dgm:spPr/>
      <dgm:t>
        <a:bodyPr/>
        <a:lstStyle/>
        <a:p>
          <a:endParaRPr lang="en-GB"/>
        </a:p>
      </dgm:t>
    </dgm:pt>
    <dgm:pt modelId="{BD8FF01D-CF34-494F-B506-BE77A02703D4}" type="sibTrans" cxnId="{E5E2160F-30DB-48C8-BE15-82E4F8E02F6F}">
      <dgm:prSet/>
      <dgm:spPr/>
      <dgm:t>
        <a:bodyPr/>
        <a:lstStyle/>
        <a:p>
          <a:endParaRPr lang="en-GB"/>
        </a:p>
      </dgm:t>
    </dgm:pt>
    <dgm:pt modelId="{48B41C12-59F6-4739-98FE-82D14B238D7F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GB" dirty="0"/>
        </a:p>
      </dgm:t>
    </dgm:pt>
    <dgm:pt modelId="{4B8BDB7F-098D-4CE8-9197-6C9885A2DC95}" type="parTrans" cxnId="{A7C44732-BE91-4579-AF83-9A5A1EF45A1F}">
      <dgm:prSet/>
      <dgm:spPr/>
      <dgm:t>
        <a:bodyPr/>
        <a:lstStyle/>
        <a:p>
          <a:endParaRPr lang="en-GB"/>
        </a:p>
      </dgm:t>
    </dgm:pt>
    <dgm:pt modelId="{989773BB-9CF4-4CA8-BD4A-93215428052A}" type="sibTrans" cxnId="{A7C44732-BE91-4579-AF83-9A5A1EF45A1F}">
      <dgm:prSet/>
      <dgm:spPr/>
      <dgm:t>
        <a:bodyPr/>
        <a:lstStyle/>
        <a:p>
          <a:endParaRPr lang="en-GB"/>
        </a:p>
      </dgm:t>
    </dgm:pt>
    <dgm:pt modelId="{7B47BC5B-B0D9-4296-847C-1CA51995F9B3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Remove rotten, </a:t>
          </a:r>
          <a:r>
            <a:rPr lang="en-GB" dirty="0" err="1" smtClean="0"/>
            <a:t>unripened</a:t>
          </a:r>
          <a:r>
            <a:rPr lang="en-GB" dirty="0" smtClean="0"/>
            <a:t> or extremely ripened </a:t>
          </a:r>
          <a:endParaRPr lang="en-GB" dirty="0"/>
        </a:p>
      </dgm:t>
    </dgm:pt>
    <dgm:pt modelId="{9F65F1CD-9374-4130-8FB9-51677679AD44}" type="parTrans" cxnId="{0A423B5D-1B80-4F37-928C-DE2095DFF6AD}">
      <dgm:prSet/>
      <dgm:spPr/>
      <dgm:t>
        <a:bodyPr/>
        <a:lstStyle/>
        <a:p>
          <a:endParaRPr lang="en-GB"/>
        </a:p>
      </dgm:t>
    </dgm:pt>
    <dgm:pt modelId="{46447FF6-C631-49AC-A2D7-E136F81D8B27}" type="sibTrans" cxnId="{0A423B5D-1B80-4F37-928C-DE2095DFF6AD}">
      <dgm:prSet/>
      <dgm:spPr/>
      <dgm:t>
        <a:bodyPr/>
        <a:lstStyle/>
        <a:p>
          <a:endParaRPr lang="en-GB"/>
        </a:p>
      </dgm:t>
    </dgm:pt>
    <dgm:pt modelId="{F7D6974C-1CA7-4226-B979-19070AC4DD25}" type="pres">
      <dgm:prSet presAssocID="{2383AA02-FBE4-4539-B7FE-8A10E6F516B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D406581-D5FE-491D-B39E-7DE32C26E8A8}" type="pres">
      <dgm:prSet presAssocID="{67AF6DAE-4574-47FA-AD55-D3085B067CC7}" presName="composite" presStyleCnt="0"/>
      <dgm:spPr/>
    </dgm:pt>
    <dgm:pt modelId="{95C3BDB3-4BB7-4618-8E2A-4C120B5F24B8}" type="pres">
      <dgm:prSet presAssocID="{67AF6DAE-4574-47FA-AD55-D3085B067CC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035C2D-56AD-4666-90FE-78A0DCE0FB95}" type="pres">
      <dgm:prSet presAssocID="{67AF6DAE-4574-47FA-AD55-D3085B067CC7}" presName="parSh" presStyleLbl="node1" presStyleIdx="0" presStyleCnt="3"/>
      <dgm:spPr/>
      <dgm:t>
        <a:bodyPr/>
        <a:lstStyle/>
        <a:p>
          <a:endParaRPr lang="en-GB"/>
        </a:p>
      </dgm:t>
    </dgm:pt>
    <dgm:pt modelId="{9C090D20-6D05-4102-86A0-B479D95FF6F9}" type="pres">
      <dgm:prSet presAssocID="{67AF6DAE-4574-47FA-AD55-D3085B067CC7}" presName="desTx" presStyleLbl="fgAcc1" presStyleIdx="0" presStyleCnt="3" custLinFactNeighborX="-6236" custLinFactNeighborY="635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921CC8-B3A5-4C82-B205-252D919FBFD2}" type="pres">
      <dgm:prSet presAssocID="{43EA31E4-526C-4919-BF32-1834D2B93808}" presName="sibTrans" presStyleLbl="sibTrans2D1" presStyleIdx="0" presStyleCnt="2"/>
      <dgm:spPr/>
      <dgm:t>
        <a:bodyPr/>
        <a:lstStyle/>
        <a:p>
          <a:endParaRPr lang="en-GB"/>
        </a:p>
      </dgm:t>
    </dgm:pt>
    <dgm:pt modelId="{0D23ADBB-5DFF-4A70-A3D8-AFDDFDD4BF6A}" type="pres">
      <dgm:prSet presAssocID="{43EA31E4-526C-4919-BF32-1834D2B93808}" presName="connTx" presStyleLbl="sibTrans2D1" presStyleIdx="0" presStyleCnt="2"/>
      <dgm:spPr/>
      <dgm:t>
        <a:bodyPr/>
        <a:lstStyle/>
        <a:p>
          <a:endParaRPr lang="en-GB"/>
        </a:p>
      </dgm:t>
    </dgm:pt>
    <dgm:pt modelId="{94F65B21-3726-43CB-AAF9-D4568E364501}" type="pres">
      <dgm:prSet presAssocID="{50AE266A-B2AC-45A3-83FA-0CAD85417546}" presName="composite" presStyleCnt="0"/>
      <dgm:spPr/>
    </dgm:pt>
    <dgm:pt modelId="{4C41F31E-25B6-405F-91CB-6E323E3A658B}" type="pres">
      <dgm:prSet presAssocID="{50AE266A-B2AC-45A3-83FA-0CAD8541754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9972D0-B719-42E7-A6CE-F3AA48B0B0AA}" type="pres">
      <dgm:prSet presAssocID="{50AE266A-B2AC-45A3-83FA-0CAD85417546}" presName="parSh" presStyleLbl="node1" presStyleIdx="1" presStyleCnt="3"/>
      <dgm:spPr/>
      <dgm:t>
        <a:bodyPr/>
        <a:lstStyle/>
        <a:p>
          <a:endParaRPr lang="en-GB"/>
        </a:p>
      </dgm:t>
    </dgm:pt>
    <dgm:pt modelId="{1389205C-13F5-4346-ADCA-9BD8CC0C99A5}" type="pres">
      <dgm:prSet presAssocID="{50AE266A-B2AC-45A3-83FA-0CAD85417546}" presName="desTx" presStyleLbl="fgAcc1" presStyleIdx="1" presStyleCnt="3" custScaleX="16852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2102BA-5272-44B9-988F-ED52C7AA7665}" type="pres">
      <dgm:prSet presAssocID="{C3E24618-9802-46EB-884A-A74DB7C0E27F}" presName="sibTrans" presStyleLbl="sibTrans2D1" presStyleIdx="1" presStyleCnt="2"/>
      <dgm:spPr/>
      <dgm:t>
        <a:bodyPr/>
        <a:lstStyle/>
        <a:p>
          <a:endParaRPr lang="en-GB"/>
        </a:p>
      </dgm:t>
    </dgm:pt>
    <dgm:pt modelId="{FBF6FA0E-D248-4A93-9A00-5C30770DFB67}" type="pres">
      <dgm:prSet presAssocID="{C3E24618-9802-46EB-884A-A74DB7C0E27F}" presName="connTx" presStyleLbl="sibTrans2D1" presStyleIdx="1" presStyleCnt="2"/>
      <dgm:spPr/>
      <dgm:t>
        <a:bodyPr/>
        <a:lstStyle/>
        <a:p>
          <a:endParaRPr lang="en-GB"/>
        </a:p>
      </dgm:t>
    </dgm:pt>
    <dgm:pt modelId="{8527728C-3ADF-43B9-9309-BE00470AB19F}" type="pres">
      <dgm:prSet presAssocID="{75E7EB25-647D-4979-9A71-4C25741732C1}" presName="composite" presStyleCnt="0"/>
      <dgm:spPr/>
    </dgm:pt>
    <dgm:pt modelId="{8FB129DE-3C99-4083-AD04-503268769C5D}" type="pres">
      <dgm:prSet presAssocID="{75E7EB25-647D-4979-9A71-4C25741732C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267412-2675-4471-AC70-8FEB3437FF6C}" type="pres">
      <dgm:prSet presAssocID="{75E7EB25-647D-4979-9A71-4C25741732C1}" presName="parSh" presStyleLbl="node1" presStyleIdx="2" presStyleCnt="3"/>
      <dgm:spPr/>
      <dgm:t>
        <a:bodyPr/>
        <a:lstStyle/>
        <a:p>
          <a:endParaRPr lang="en-GB"/>
        </a:p>
      </dgm:t>
    </dgm:pt>
    <dgm:pt modelId="{8D88C8B1-C303-445A-913B-DB4747CA018C}" type="pres">
      <dgm:prSet presAssocID="{75E7EB25-647D-4979-9A71-4C25741732C1}" presName="desTx" presStyleLbl="fgAcc1" presStyleIdx="2" presStyleCnt="3" custScaleX="1470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A423B5D-1B80-4F37-928C-DE2095DFF6AD}" srcId="{50AE266A-B2AC-45A3-83FA-0CAD85417546}" destId="{7B47BC5B-B0D9-4296-847C-1CA51995F9B3}" srcOrd="1" destOrd="0" parTransId="{9F65F1CD-9374-4130-8FB9-51677679AD44}" sibTransId="{46447FF6-C631-49AC-A2D7-E136F81D8B27}"/>
    <dgm:cxn modelId="{8B1A001A-8B0F-40F3-B5E6-6A12E66FEC92}" srcId="{2383AA02-FBE4-4539-B7FE-8A10E6F516BC}" destId="{75E7EB25-647D-4979-9A71-4C25741732C1}" srcOrd="2" destOrd="0" parTransId="{DBEE8439-8B0B-4B3E-95E4-9E8E73B5A834}" sibTransId="{32B6B9F2-1C2F-4592-A5BC-B00CC4392446}"/>
    <dgm:cxn modelId="{C34753FF-4DC9-4E6A-84EB-6D5C57DBA7DF}" type="presOf" srcId="{43EA31E4-526C-4919-BF32-1834D2B93808}" destId="{0D23ADBB-5DFF-4A70-A3D8-AFDDFDD4BF6A}" srcOrd="1" destOrd="0" presId="urn:microsoft.com/office/officeart/2005/8/layout/process3"/>
    <dgm:cxn modelId="{E5E2160F-30DB-48C8-BE15-82E4F8E02F6F}" srcId="{67AF6DAE-4574-47FA-AD55-D3085B067CC7}" destId="{9ABF27FE-2127-4D8F-84CE-C83DAB9E685D}" srcOrd="1" destOrd="0" parTransId="{043F3232-E2BC-4856-8461-422018296630}" sibTransId="{BD8FF01D-CF34-494F-B506-BE77A02703D4}"/>
    <dgm:cxn modelId="{95881AD6-51C4-408D-B144-B7371933B685}" type="presOf" srcId="{C3E24618-9802-46EB-884A-A74DB7C0E27F}" destId="{B92102BA-5272-44B9-988F-ED52C7AA7665}" srcOrd="0" destOrd="0" presId="urn:microsoft.com/office/officeart/2005/8/layout/process3"/>
    <dgm:cxn modelId="{BE317362-0DA1-412F-BE54-5107173AC798}" type="presOf" srcId="{50AE266A-B2AC-45A3-83FA-0CAD85417546}" destId="{4C41F31E-25B6-405F-91CB-6E323E3A658B}" srcOrd="0" destOrd="0" presId="urn:microsoft.com/office/officeart/2005/8/layout/process3"/>
    <dgm:cxn modelId="{AC77142F-7E47-424A-9400-F82BF5292D6C}" srcId="{67AF6DAE-4574-47FA-AD55-D3085B067CC7}" destId="{2BFB049E-6C77-4142-A112-BA3FFB750425}" srcOrd="0" destOrd="0" parTransId="{C53DAE1A-3BE5-4FFA-A7E7-7812AD18EF06}" sibTransId="{1F336EBD-5188-4C7A-B264-D5811EC6D082}"/>
    <dgm:cxn modelId="{4178E2A4-DC9A-4C81-AF93-6F78FCA09CF6}" type="presOf" srcId="{67AF6DAE-4574-47FA-AD55-D3085B067CC7}" destId="{B0035C2D-56AD-4666-90FE-78A0DCE0FB95}" srcOrd="1" destOrd="0" presId="urn:microsoft.com/office/officeart/2005/8/layout/process3"/>
    <dgm:cxn modelId="{E2480A75-BB49-4011-9E84-FF5E3FF1CEEE}" type="presOf" srcId="{43EA31E4-526C-4919-BF32-1834D2B93808}" destId="{62921CC8-B3A5-4C82-B205-252D919FBFD2}" srcOrd="0" destOrd="0" presId="urn:microsoft.com/office/officeart/2005/8/layout/process3"/>
    <dgm:cxn modelId="{A7C44732-BE91-4579-AF83-9A5A1EF45A1F}" srcId="{50AE266A-B2AC-45A3-83FA-0CAD85417546}" destId="{48B41C12-59F6-4739-98FE-82D14B238D7F}" srcOrd="2" destOrd="0" parTransId="{4B8BDB7F-098D-4CE8-9197-6C9885A2DC95}" sibTransId="{989773BB-9CF4-4CA8-BD4A-93215428052A}"/>
    <dgm:cxn modelId="{1101B776-928A-4991-B4E8-A35FC0C1A9FA}" srcId="{75E7EB25-647D-4979-9A71-4C25741732C1}" destId="{9262286D-0071-4F3D-BC28-1755CC9088EC}" srcOrd="0" destOrd="0" parTransId="{14E9FD64-1A8B-4319-9802-EBA9322864DE}" sibTransId="{94478CA1-0B78-413E-AD6E-B5BB71D9F88D}"/>
    <dgm:cxn modelId="{9DEB5CB4-728A-441B-BEC3-530C2972FC81}" srcId="{2383AA02-FBE4-4539-B7FE-8A10E6F516BC}" destId="{50AE266A-B2AC-45A3-83FA-0CAD85417546}" srcOrd="1" destOrd="0" parTransId="{581FAAE1-DE5C-4032-9015-D0D61716F88F}" sibTransId="{C3E24618-9802-46EB-884A-A74DB7C0E27F}"/>
    <dgm:cxn modelId="{4C97EFA7-7277-4CEC-A527-BCFF843E166E}" type="presOf" srcId="{67AF6DAE-4574-47FA-AD55-D3085B067CC7}" destId="{95C3BDB3-4BB7-4618-8E2A-4C120B5F24B8}" srcOrd="0" destOrd="0" presId="urn:microsoft.com/office/officeart/2005/8/layout/process3"/>
    <dgm:cxn modelId="{A1D7C4A4-1F65-40ED-9214-404D20733249}" type="presOf" srcId="{75E7EB25-647D-4979-9A71-4C25741732C1}" destId="{8FB129DE-3C99-4083-AD04-503268769C5D}" srcOrd="0" destOrd="0" presId="urn:microsoft.com/office/officeart/2005/8/layout/process3"/>
    <dgm:cxn modelId="{A2BE1D7E-044E-4BC8-9388-6D3CF9138DF8}" type="presOf" srcId="{F6D12936-E15D-4461-A99F-6469D5200A9B}" destId="{1389205C-13F5-4346-ADCA-9BD8CC0C99A5}" srcOrd="0" destOrd="0" presId="urn:microsoft.com/office/officeart/2005/8/layout/process3"/>
    <dgm:cxn modelId="{D3EB029F-6119-4A37-8ECE-A0E29AB9B7DB}" type="presOf" srcId="{50AE266A-B2AC-45A3-83FA-0CAD85417546}" destId="{F29972D0-B719-42E7-A6CE-F3AA48B0B0AA}" srcOrd="1" destOrd="0" presId="urn:microsoft.com/office/officeart/2005/8/layout/process3"/>
    <dgm:cxn modelId="{D8488E5B-03EC-44B7-A656-7167E28CA74C}" type="presOf" srcId="{C3E24618-9802-46EB-884A-A74DB7C0E27F}" destId="{FBF6FA0E-D248-4A93-9A00-5C30770DFB67}" srcOrd="1" destOrd="0" presId="urn:microsoft.com/office/officeart/2005/8/layout/process3"/>
    <dgm:cxn modelId="{CCAE9C5E-8056-4A9F-B786-80D27E7BC0BC}" type="presOf" srcId="{7B47BC5B-B0D9-4296-847C-1CA51995F9B3}" destId="{1389205C-13F5-4346-ADCA-9BD8CC0C99A5}" srcOrd="0" destOrd="1" presId="urn:microsoft.com/office/officeart/2005/8/layout/process3"/>
    <dgm:cxn modelId="{338CB6D9-9F25-49F8-80C5-C64950FEBCED}" srcId="{50AE266A-B2AC-45A3-83FA-0CAD85417546}" destId="{F6D12936-E15D-4461-A99F-6469D5200A9B}" srcOrd="0" destOrd="0" parTransId="{A18DB0BB-B696-493B-BD2E-6A64EF15862B}" sibTransId="{BABEBB58-90F5-445D-8205-D5407C1C569E}"/>
    <dgm:cxn modelId="{BA0BAE93-678D-4F70-881C-E0544274EC20}" type="presOf" srcId="{48B41C12-59F6-4739-98FE-82D14B238D7F}" destId="{1389205C-13F5-4346-ADCA-9BD8CC0C99A5}" srcOrd="0" destOrd="2" presId="urn:microsoft.com/office/officeart/2005/8/layout/process3"/>
    <dgm:cxn modelId="{0ADC6B73-7326-41B3-8033-AEA6CC52DC54}" srcId="{2383AA02-FBE4-4539-B7FE-8A10E6F516BC}" destId="{67AF6DAE-4574-47FA-AD55-D3085B067CC7}" srcOrd="0" destOrd="0" parTransId="{ABAB848D-8B8C-412D-9F5F-DC73E357B083}" sibTransId="{43EA31E4-526C-4919-BF32-1834D2B93808}"/>
    <dgm:cxn modelId="{246BA502-BE9D-4167-A0D5-01CC0133490D}" type="presOf" srcId="{2383AA02-FBE4-4539-B7FE-8A10E6F516BC}" destId="{F7D6974C-1CA7-4226-B979-19070AC4DD25}" srcOrd="0" destOrd="0" presId="urn:microsoft.com/office/officeart/2005/8/layout/process3"/>
    <dgm:cxn modelId="{1C01E134-F18D-49F7-AFBF-F05960A4604C}" type="presOf" srcId="{9262286D-0071-4F3D-BC28-1755CC9088EC}" destId="{8D88C8B1-C303-445A-913B-DB4747CA018C}" srcOrd="0" destOrd="0" presId="urn:microsoft.com/office/officeart/2005/8/layout/process3"/>
    <dgm:cxn modelId="{3658CB53-7AD4-4552-A35B-928415F320E4}" type="presOf" srcId="{75E7EB25-647D-4979-9A71-4C25741732C1}" destId="{2D267412-2675-4471-AC70-8FEB3437FF6C}" srcOrd="1" destOrd="0" presId="urn:microsoft.com/office/officeart/2005/8/layout/process3"/>
    <dgm:cxn modelId="{AF7CF064-266A-495F-95B6-EB42C232DABA}" type="presOf" srcId="{2BFB049E-6C77-4142-A112-BA3FFB750425}" destId="{9C090D20-6D05-4102-86A0-B479D95FF6F9}" srcOrd="0" destOrd="0" presId="urn:microsoft.com/office/officeart/2005/8/layout/process3"/>
    <dgm:cxn modelId="{D6CE0DFD-25E1-4231-85B1-E82BAD65B330}" type="presOf" srcId="{9ABF27FE-2127-4D8F-84CE-C83DAB9E685D}" destId="{9C090D20-6D05-4102-86A0-B479D95FF6F9}" srcOrd="0" destOrd="1" presId="urn:microsoft.com/office/officeart/2005/8/layout/process3"/>
    <dgm:cxn modelId="{4FEBFDD4-918E-42C5-83D7-F4F0891F6433}" type="presParOf" srcId="{F7D6974C-1CA7-4226-B979-19070AC4DD25}" destId="{ED406581-D5FE-491D-B39E-7DE32C26E8A8}" srcOrd="0" destOrd="0" presId="urn:microsoft.com/office/officeart/2005/8/layout/process3"/>
    <dgm:cxn modelId="{B8753DCB-A4AC-4388-B257-EF8260CD73A0}" type="presParOf" srcId="{ED406581-D5FE-491D-B39E-7DE32C26E8A8}" destId="{95C3BDB3-4BB7-4618-8E2A-4C120B5F24B8}" srcOrd="0" destOrd="0" presId="urn:microsoft.com/office/officeart/2005/8/layout/process3"/>
    <dgm:cxn modelId="{1DE9C520-3B46-4AA7-9C81-184DE48DB56B}" type="presParOf" srcId="{ED406581-D5FE-491D-B39E-7DE32C26E8A8}" destId="{B0035C2D-56AD-4666-90FE-78A0DCE0FB95}" srcOrd="1" destOrd="0" presId="urn:microsoft.com/office/officeart/2005/8/layout/process3"/>
    <dgm:cxn modelId="{463EE6C1-2865-4B7B-B299-FCFE5194D7EC}" type="presParOf" srcId="{ED406581-D5FE-491D-B39E-7DE32C26E8A8}" destId="{9C090D20-6D05-4102-86A0-B479D95FF6F9}" srcOrd="2" destOrd="0" presId="urn:microsoft.com/office/officeart/2005/8/layout/process3"/>
    <dgm:cxn modelId="{628B8F4B-2505-408E-8BAD-DDF6B391FE76}" type="presParOf" srcId="{F7D6974C-1CA7-4226-B979-19070AC4DD25}" destId="{62921CC8-B3A5-4C82-B205-252D919FBFD2}" srcOrd="1" destOrd="0" presId="urn:microsoft.com/office/officeart/2005/8/layout/process3"/>
    <dgm:cxn modelId="{B77C12A4-B7CD-4031-A302-629A742094B9}" type="presParOf" srcId="{62921CC8-B3A5-4C82-B205-252D919FBFD2}" destId="{0D23ADBB-5DFF-4A70-A3D8-AFDDFDD4BF6A}" srcOrd="0" destOrd="0" presId="urn:microsoft.com/office/officeart/2005/8/layout/process3"/>
    <dgm:cxn modelId="{68397AEC-529E-4CCF-B620-84A32C149828}" type="presParOf" srcId="{F7D6974C-1CA7-4226-B979-19070AC4DD25}" destId="{94F65B21-3726-43CB-AAF9-D4568E364501}" srcOrd="2" destOrd="0" presId="urn:microsoft.com/office/officeart/2005/8/layout/process3"/>
    <dgm:cxn modelId="{55A8BE13-F0D7-46E1-9F20-A9D6B1AC6314}" type="presParOf" srcId="{94F65B21-3726-43CB-AAF9-D4568E364501}" destId="{4C41F31E-25B6-405F-91CB-6E323E3A658B}" srcOrd="0" destOrd="0" presId="urn:microsoft.com/office/officeart/2005/8/layout/process3"/>
    <dgm:cxn modelId="{7593109D-8A5F-43A6-86B3-016EF94B799D}" type="presParOf" srcId="{94F65B21-3726-43CB-AAF9-D4568E364501}" destId="{F29972D0-B719-42E7-A6CE-F3AA48B0B0AA}" srcOrd="1" destOrd="0" presId="urn:microsoft.com/office/officeart/2005/8/layout/process3"/>
    <dgm:cxn modelId="{FD623CCE-D97A-4602-9372-460E17D4207B}" type="presParOf" srcId="{94F65B21-3726-43CB-AAF9-D4568E364501}" destId="{1389205C-13F5-4346-ADCA-9BD8CC0C99A5}" srcOrd="2" destOrd="0" presId="urn:microsoft.com/office/officeart/2005/8/layout/process3"/>
    <dgm:cxn modelId="{D261BC56-3D53-404B-AAC1-5EF33BB009C1}" type="presParOf" srcId="{F7D6974C-1CA7-4226-B979-19070AC4DD25}" destId="{B92102BA-5272-44B9-988F-ED52C7AA7665}" srcOrd="3" destOrd="0" presId="urn:microsoft.com/office/officeart/2005/8/layout/process3"/>
    <dgm:cxn modelId="{5C71DE25-F593-4B98-8D7E-7E6464E1FA8E}" type="presParOf" srcId="{B92102BA-5272-44B9-988F-ED52C7AA7665}" destId="{FBF6FA0E-D248-4A93-9A00-5C30770DFB67}" srcOrd="0" destOrd="0" presId="urn:microsoft.com/office/officeart/2005/8/layout/process3"/>
    <dgm:cxn modelId="{747C6D32-EF1A-45D4-B94A-7E9C27BD37EC}" type="presParOf" srcId="{F7D6974C-1CA7-4226-B979-19070AC4DD25}" destId="{8527728C-3ADF-43B9-9309-BE00470AB19F}" srcOrd="4" destOrd="0" presId="urn:microsoft.com/office/officeart/2005/8/layout/process3"/>
    <dgm:cxn modelId="{F8364C1B-8FBF-4928-86FB-3C9CF74E8072}" type="presParOf" srcId="{8527728C-3ADF-43B9-9309-BE00470AB19F}" destId="{8FB129DE-3C99-4083-AD04-503268769C5D}" srcOrd="0" destOrd="0" presId="urn:microsoft.com/office/officeart/2005/8/layout/process3"/>
    <dgm:cxn modelId="{37DC9FE4-5949-4E0E-8110-B06B0E0CCBE9}" type="presParOf" srcId="{8527728C-3ADF-43B9-9309-BE00470AB19F}" destId="{2D267412-2675-4471-AC70-8FEB3437FF6C}" srcOrd="1" destOrd="0" presId="urn:microsoft.com/office/officeart/2005/8/layout/process3"/>
    <dgm:cxn modelId="{2A3237D0-0D2A-4E07-B9E4-110AE76B884A}" type="presParOf" srcId="{8527728C-3ADF-43B9-9309-BE00470AB19F}" destId="{8D88C8B1-C303-445A-913B-DB4747CA018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BD610-D8BC-46B4-9B91-40A948C10C4A}">
      <dsp:nvSpPr>
        <dsp:cNvPr id="0" name=""/>
        <dsp:cNvSpPr/>
      </dsp:nvSpPr>
      <dsp:spPr>
        <a:xfrm>
          <a:off x="3651" y="1250800"/>
          <a:ext cx="1781862" cy="1053597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solidFill>
                <a:schemeClr val="tx1"/>
              </a:solidFill>
            </a:rPr>
            <a:t>Standardised</a:t>
          </a:r>
          <a:r>
            <a:rPr lang="en-US" sz="2000" b="0" kern="1200" dirty="0" smtClean="0">
              <a:solidFill>
                <a:schemeClr val="tx1"/>
              </a:solidFill>
            </a:rPr>
            <a:t> cow’s milk</a:t>
          </a:r>
          <a:endParaRPr lang="en-GB" sz="2000" b="0" kern="1200" dirty="0">
            <a:solidFill>
              <a:schemeClr val="tx1"/>
            </a:solidFill>
          </a:endParaRPr>
        </a:p>
      </dsp:txBody>
      <dsp:txXfrm>
        <a:off x="3651" y="1250800"/>
        <a:ext cx="1781862" cy="702398"/>
      </dsp:txXfrm>
    </dsp:sp>
    <dsp:sp modelId="{A21397AE-91C5-48E7-9600-DDDE85B4656C}">
      <dsp:nvSpPr>
        <dsp:cNvPr id="0" name=""/>
        <dsp:cNvSpPr/>
      </dsp:nvSpPr>
      <dsp:spPr>
        <a:xfrm>
          <a:off x="169105" y="1953199"/>
          <a:ext cx="2180874" cy="1368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olidFill>
                <a:schemeClr val="tx1"/>
              </a:solidFill>
            </a:rPr>
            <a:t>Fat -1.5-1.7%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209172" y="1993266"/>
        <a:ext cx="2100740" cy="1287866"/>
      </dsp:txXfrm>
    </dsp:sp>
    <dsp:sp modelId="{1517FFE2-200F-4784-8745-9D8E8F2B23B8}">
      <dsp:nvSpPr>
        <dsp:cNvPr id="0" name=""/>
        <dsp:cNvSpPr/>
      </dsp:nvSpPr>
      <dsp:spPr>
        <a:xfrm>
          <a:off x="2105514" y="1380183"/>
          <a:ext cx="678400" cy="443632"/>
        </a:xfrm>
        <a:prstGeom prst="rightArrow">
          <a:avLst>
            <a:gd name="adj1" fmla="val 60000"/>
            <a:gd name="adj2" fmla="val 50000"/>
          </a:avLst>
        </a:prstGeom>
        <a:solidFill>
          <a:srgbClr val="E979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2105514" y="1468909"/>
        <a:ext cx="545310" cy="266180"/>
      </dsp:txXfrm>
    </dsp:sp>
    <dsp:sp modelId="{875C42CD-8118-4BC7-93BE-91498E1DD93F}">
      <dsp:nvSpPr>
        <dsp:cNvPr id="0" name=""/>
        <dsp:cNvSpPr/>
      </dsp:nvSpPr>
      <dsp:spPr>
        <a:xfrm>
          <a:off x="3065515" y="1250800"/>
          <a:ext cx="1781862" cy="1053597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Pre-heat</a:t>
          </a:r>
          <a:r>
            <a:rPr lang="en-GB" sz="1900" kern="12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en-GB" sz="19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065515" y="1250800"/>
        <a:ext cx="1781862" cy="702398"/>
      </dsp:txXfrm>
    </dsp:sp>
    <dsp:sp modelId="{02B2483B-58FF-42A2-B900-1F4F60666802}">
      <dsp:nvSpPr>
        <dsp:cNvPr id="0" name=""/>
        <dsp:cNvSpPr/>
      </dsp:nvSpPr>
      <dsp:spPr>
        <a:xfrm>
          <a:off x="3202414" y="1953199"/>
          <a:ext cx="2237983" cy="1368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olidFill>
                <a:schemeClr val="tx1"/>
              </a:solidFill>
            </a:rPr>
            <a:t>Temp=42 </a:t>
          </a:r>
          <a:r>
            <a:rPr lang="en-GB" sz="1900" kern="1200" baseline="30000" dirty="0" smtClean="0">
              <a:solidFill>
                <a:schemeClr val="tx1"/>
              </a:solidFill>
            </a:rPr>
            <a:t>o </a:t>
          </a:r>
          <a:r>
            <a:rPr lang="en-GB" sz="1900" kern="1200" dirty="0" smtClean="0">
              <a:solidFill>
                <a:schemeClr val="tx1"/>
              </a:solidFill>
            </a:rPr>
            <a:t>C, t=5-10 min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3242481" y="1993266"/>
        <a:ext cx="2157849" cy="1287866"/>
      </dsp:txXfrm>
    </dsp:sp>
    <dsp:sp modelId="{BD145F61-F708-461A-BE94-0F4A4510D27B}">
      <dsp:nvSpPr>
        <dsp:cNvPr id="0" name=""/>
        <dsp:cNvSpPr/>
      </dsp:nvSpPr>
      <dsp:spPr>
        <a:xfrm rot="3220">
          <a:off x="5189180" y="1381678"/>
          <a:ext cx="724624" cy="443632"/>
        </a:xfrm>
        <a:prstGeom prst="rightArrow">
          <a:avLst>
            <a:gd name="adj1" fmla="val 60000"/>
            <a:gd name="adj2" fmla="val 50000"/>
          </a:avLst>
        </a:prstGeom>
        <a:solidFill>
          <a:srgbClr val="E97909"/>
        </a:solidFill>
        <a:ln>
          <a:solidFill>
            <a:schemeClr val="accent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>
        <a:off x="5189180" y="1470342"/>
        <a:ext cx="591534" cy="266180"/>
      </dsp:txXfrm>
    </dsp:sp>
    <dsp:sp modelId="{A672FD90-0DC8-43FA-AD05-24CC57FC76EA}">
      <dsp:nvSpPr>
        <dsp:cNvPr id="0" name=""/>
        <dsp:cNvSpPr/>
      </dsp:nvSpPr>
      <dsp:spPr>
        <a:xfrm>
          <a:off x="6214592" y="1253750"/>
          <a:ext cx="1781862" cy="1053597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solidFill>
                <a:schemeClr val="tx1"/>
              </a:solidFill>
            </a:rPr>
            <a:t>Add skimmed milk powder                                    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6214592" y="1253750"/>
        <a:ext cx="1781862" cy="702398"/>
      </dsp:txXfrm>
    </dsp:sp>
    <dsp:sp modelId="{F2A82DEC-A933-408D-A580-FC067952EEF4}">
      <dsp:nvSpPr>
        <dsp:cNvPr id="0" name=""/>
        <dsp:cNvSpPr/>
      </dsp:nvSpPr>
      <dsp:spPr>
        <a:xfrm>
          <a:off x="6323061" y="1953199"/>
          <a:ext cx="2177524" cy="1368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olidFill>
                <a:schemeClr val="tx1"/>
              </a:solidFill>
            </a:rPr>
            <a:t>Final solid content:       20-25% solids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6363128" y="1993266"/>
        <a:ext cx="2097390" cy="12878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5ABE4-86B7-4D3E-95AC-0875CC98E98F}">
      <dsp:nvSpPr>
        <dsp:cNvPr id="0" name=""/>
        <dsp:cNvSpPr/>
      </dsp:nvSpPr>
      <dsp:spPr>
        <a:xfrm>
          <a:off x="1021" y="1103399"/>
          <a:ext cx="1874848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Drying</a:t>
          </a:r>
          <a:endParaRPr lang="en-GB" sz="2000" kern="1200" dirty="0"/>
        </a:p>
      </dsp:txBody>
      <dsp:txXfrm>
        <a:off x="1021" y="1103399"/>
        <a:ext cx="1874848" cy="518400"/>
      </dsp:txXfrm>
    </dsp:sp>
    <dsp:sp modelId="{3FCA89AE-8C3E-4BCA-930C-FF889EC8653A}">
      <dsp:nvSpPr>
        <dsp:cNvPr id="0" name=""/>
        <dsp:cNvSpPr/>
      </dsp:nvSpPr>
      <dsp:spPr>
        <a:xfrm>
          <a:off x="385026" y="1621800"/>
          <a:ext cx="1874848" cy="18468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Cold </a:t>
          </a:r>
          <a:r>
            <a:rPr lang="en-GB" sz="1800" kern="1200" dirty="0" smtClean="0"/>
            <a:t>air line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To </a:t>
          </a:r>
          <a:r>
            <a:rPr lang="en-GB" sz="1800" kern="1200" dirty="0" smtClean="0"/>
            <a:t>prevent deterioration due to moisture 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/>
        </a:p>
      </dsp:txBody>
      <dsp:txXfrm>
        <a:off x="439117" y="1675891"/>
        <a:ext cx="1766666" cy="1738618"/>
      </dsp:txXfrm>
    </dsp:sp>
    <dsp:sp modelId="{D15AE5AD-D3B5-4EDC-92DD-40F48B915667}">
      <dsp:nvSpPr>
        <dsp:cNvPr id="0" name=""/>
        <dsp:cNvSpPr/>
      </dsp:nvSpPr>
      <dsp:spPr>
        <a:xfrm>
          <a:off x="2160090" y="1129208"/>
          <a:ext cx="602546" cy="4667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2160090" y="1222565"/>
        <a:ext cx="462511" cy="280069"/>
      </dsp:txXfrm>
    </dsp:sp>
    <dsp:sp modelId="{EB44AC27-E11D-4BAB-A026-B493369B75FD}">
      <dsp:nvSpPr>
        <dsp:cNvPr id="0" name=""/>
        <dsp:cNvSpPr/>
      </dsp:nvSpPr>
      <dsp:spPr>
        <a:xfrm>
          <a:off x="3012751" y="1103399"/>
          <a:ext cx="1874848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Chilling</a:t>
          </a:r>
          <a:endParaRPr lang="en-GB" sz="1800" kern="1200" dirty="0"/>
        </a:p>
      </dsp:txBody>
      <dsp:txXfrm>
        <a:off x="3012751" y="1103399"/>
        <a:ext cx="1874848" cy="518400"/>
      </dsp:txXfrm>
    </dsp:sp>
    <dsp:sp modelId="{358493DC-1705-48FF-8231-33F15F66E835}">
      <dsp:nvSpPr>
        <dsp:cNvPr id="0" name=""/>
        <dsp:cNvSpPr/>
      </dsp:nvSpPr>
      <dsp:spPr>
        <a:xfrm>
          <a:off x="3177192" y="1621800"/>
          <a:ext cx="2313975" cy="18468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In cold room at-18⁰C for 30min</a:t>
          </a:r>
          <a:endParaRPr lang="en-GB" sz="2000" kern="1200" dirty="0"/>
        </a:p>
      </dsp:txBody>
      <dsp:txXfrm>
        <a:off x="3231283" y="1675891"/>
        <a:ext cx="2205793" cy="1738618"/>
      </dsp:txXfrm>
    </dsp:sp>
    <dsp:sp modelId="{4FD4C83F-6BB4-49BE-AD69-84E8984FBBAD}">
      <dsp:nvSpPr>
        <dsp:cNvPr id="0" name=""/>
        <dsp:cNvSpPr/>
      </dsp:nvSpPr>
      <dsp:spPr>
        <a:xfrm>
          <a:off x="5226711" y="1129208"/>
          <a:ext cx="718915" cy="4667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226711" y="1222565"/>
        <a:ext cx="578880" cy="280069"/>
      </dsp:txXfrm>
    </dsp:sp>
    <dsp:sp modelId="{9B5799AD-DC7D-4558-859A-91653E1B5974}">
      <dsp:nvSpPr>
        <dsp:cNvPr id="0" name=""/>
        <dsp:cNvSpPr/>
      </dsp:nvSpPr>
      <dsp:spPr>
        <a:xfrm>
          <a:off x="6244044" y="1103399"/>
          <a:ext cx="1874848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Peeling</a:t>
          </a:r>
          <a:endParaRPr lang="en-GB" sz="1800" kern="1200" dirty="0"/>
        </a:p>
      </dsp:txBody>
      <dsp:txXfrm>
        <a:off x="6244044" y="1103399"/>
        <a:ext cx="1874848" cy="518400"/>
      </dsp:txXfrm>
    </dsp:sp>
    <dsp:sp modelId="{F849339A-3DF8-4038-BD6B-FF392DC79F8E}">
      <dsp:nvSpPr>
        <dsp:cNvPr id="0" name=""/>
        <dsp:cNvSpPr/>
      </dsp:nvSpPr>
      <dsp:spPr>
        <a:xfrm>
          <a:off x="6628049" y="1621800"/>
          <a:ext cx="1874848" cy="18468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Outer skin of kiwi is removed </a:t>
          </a:r>
          <a:endParaRPr lang="en-GB" sz="1800" kern="1200" dirty="0"/>
        </a:p>
      </dsp:txBody>
      <dsp:txXfrm>
        <a:off x="6682140" y="1675891"/>
        <a:ext cx="1766666" cy="173861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CA984-B914-41E8-BAE2-A918648B0321}">
      <dsp:nvSpPr>
        <dsp:cNvPr id="0" name=""/>
        <dsp:cNvSpPr/>
      </dsp:nvSpPr>
      <dsp:spPr>
        <a:xfrm>
          <a:off x="4229" y="743172"/>
          <a:ext cx="1923098" cy="1108568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Remove middle hard core part</a:t>
          </a:r>
          <a:endParaRPr lang="en-GB" sz="2000" kern="1200" dirty="0"/>
        </a:p>
      </dsp:txBody>
      <dsp:txXfrm>
        <a:off x="4229" y="743172"/>
        <a:ext cx="1923098" cy="739045"/>
      </dsp:txXfrm>
    </dsp:sp>
    <dsp:sp modelId="{525CF080-CDA8-4313-BA18-175634124A5D}">
      <dsp:nvSpPr>
        <dsp:cNvPr id="0" name=""/>
        <dsp:cNvSpPr/>
      </dsp:nvSpPr>
      <dsp:spPr>
        <a:xfrm>
          <a:off x="957873" y="1701391"/>
          <a:ext cx="1923098" cy="2346609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Difficulty in blending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Causes bitterness</a:t>
          </a:r>
          <a:endParaRPr lang="en-GB" sz="2000" kern="1200" dirty="0"/>
        </a:p>
      </dsp:txBody>
      <dsp:txXfrm>
        <a:off x="1014199" y="1757717"/>
        <a:ext cx="1810446" cy="2233957"/>
      </dsp:txXfrm>
    </dsp:sp>
    <dsp:sp modelId="{3366AD6A-1003-4005-9337-69C1D6E554CA}">
      <dsp:nvSpPr>
        <dsp:cNvPr id="0" name=""/>
        <dsp:cNvSpPr/>
      </dsp:nvSpPr>
      <dsp:spPr>
        <a:xfrm>
          <a:off x="2218862" y="873297"/>
          <a:ext cx="618053" cy="478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2218862" y="969056"/>
        <a:ext cx="474415" cy="287277"/>
      </dsp:txXfrm>
    </dsp:sp>
    <dsp:sp modelId="{302337AF-A4EC-4230-9A41-121FFF21F574}">
      <dsp:nvSpPr>
        <dsp:cNvPr id="0" name=""/>
        <dsp:cNvSpPr/>
      </dsp:nvSpPr>
      <dsp:spPr>
        <a:xfrm>
          <a:off x="3093466" y="743172"/>
          <a:ext cx="1923098" cy="1108568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Cutting</a:t>
          </a:r>
          <a:endParaRPr lang="en-GB" sz="2000" kern="1200" dirty="0"/>
        </a:p>
      </dsp:txBody>
      <dsp:txXfrm>
        <a:off x="3093466" y="743172"/>
        <a:ext cx="1923098" cy="739045"/>
      </dsp:txXfrm>
    </dsp:sp>
    <dsp:sp modelId="{7B17EC4C-641E-432A-BFEB-851472064929}">
      <dsp:nvSpPr>
        <dsp:cNvPr id="0" name=""/>
        <dsp:cNvSpPr/>
      </dsp:nvSpPr>
      <dsp:spPr>
        <a:xfrm>
          <a:off x="3487354" y="1482218"/>
          <a:ext cx="1923098" cy="2346609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Small </a:t>
          </a:r>
          <a:r>
            <a:rPr lang="en-GB" sz="2000" kern="1200" dirty="0" smtClean="0"/>
            <a:t>pieces to make extraction  easier</a:t>
          </a:r>
          <a:endParaRPr lang="en-GB" sz="2000" kern="1200" dirty="0"/>
        </a:p>
      </dsp:txBody>
      <dsp:txXfrm>
        <a:off x="3543680" y="1538544"/>
        <a:ext cx="1810446" cy="2233957"/>
      </dsp:txXfrm>
    </dsp:sp>
    <dsp:sp modelId="{8DE0FD70-2B1D-4D8D-A341-9C4908104215}">
      <dsp:nvSpPr>
        <dsp:cNvPr id="0" name=""/>
        <dsp:cNvSpPr/>
      </dsp:nvSpPr>
      <dsp:spPr>
        <a:xfrm>
          <a:off x="5308100" y="873297"/>
          <a:ext cx="618053" cy="478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5308100" y="969056"/>
        <a:ext cx="474415" cy="287277"/>
      </dsp:txXfrm>
    </dsp:sp>
    <dsp:sp modelId="{256613DD-F253-47DD-B306-90C47137DBC1}">
      <dsp:nvSpPr>
        <dsp:cNvPr id="0" name=""/>
        <dsp:cNvSpPr/>
      </dsp:nvSpPr>
      <dsp:spPr>
        <a:xfrm>
          <a:off x="6182704" y="743172"/>
          <a:ext cx="1923098" cy="1108568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Extraction of juice</a:t>
          </a:r>
          <a:endParaRPr lang="en-GB" sz="2000" kern="1200" dirty="0"/>
        </a:p>
      </dsp:txBody>
      <dsp:txXfrm>
        <a:off x="6182704" y="743172"/>
        <a:ext cx="1923098" cy="739045"/>
      </dsp:txXfrm>
    </dsp:sp>
    <dsp:sp modelId="{A9C03D8D-362E-4578-8602-FF921159C852}">
      <dsp:nvSpPr>
        <dsp:cNvPr id="0" name=""/>
        <dsp:cNvSpPr/>
      </dsp:nvSpPr>
      <dsp:spPr>
        <a:xfrm>
          <a:off x="6576592" y="1482218"/>
          <a:ext cx="1923098" cy="2346609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Blending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Not for longer time to avoid braking of seeds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000" kern="1200" dirty="0"/>
        </a:p>
      </dsp:txBody>
      <dsp:txXfrm>
        <a:off x="6632918" y="1538544"/>
        <a:ext cx="1810446" cy="223395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3503C-6DF4-4D64-8C3E-6D581EA82FEE}">
      <dsp:nvSpPr>
        <dsp:cNvPr id="0" name=""/>
        <dsp:cNvSpPr/>
      </dsp:nvSpPr>
      <dsp:spPr>
        <a:xfrm>
          <a:off x="5429" y="925173"/>
          <a:ext cx="1881741" cy="111247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Coarse filtering</a:t>
          </a:r>
          <a:endParaRPr lang="en-GB" sz="2000" kern="1200" dirty="0"/>
        </a:p>
      </dsp:txBody>
      <dsp:txXfrm>
        <a:off x="5429" y="925173"/>
        <a:ext cx="1881741" cy="741653"/>
      </dsp:txXfrm>
    </dsp:sp>
    <dsp:sp modelId="{0A32CD6C-2DF6-49D5-9C31-20A50204F959}">
      <dsp:nvSpPr>
        <dsp:cNvPr id="0" name=""/>
        <dsp:cNvSpPr/>
      </dsp:nvSpPr>
      <dsp:spPr>
        <a:xfrm>
          <a:off x="390845" y="1666826"/>
          <a:ext cx="1881741" cy="1980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Uncrushed part, fine colloidal particles are removed </a:t>
          </a:r>
          <a:endParaRPr lang="en-GB" sz="2000" kern="1200" dirty="0"/>
        </a:p>
      </dsp:txBody>
      <dsp:txXfrm>
        <a:off x="445959" y="1721940"/>
        <a:ext cx="1771513" cy="1869772"/>
      </dsp:txXfrm>
    </dsp:sp>
    <dsp:sp modelId="{AEDC4882-0EE6-4AD4-93AB-C046AB109533}">
      <dsp:nvSpPr>
        <dsp:cNvPr id="0" name=""/>
        <dsp:cNvSpPr/>
      </dsp:nvSpPr>
      <dsp:spPr>
        <a:xfrm>
          <a:off x="2172435" y="1061750"/>
          <a:ext cx="604762" cy="46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2172435" y="1155450"/>
        <a:ext cx="464212" cy="281099"/>
      </dsp:txXfrm>
    </dsp:sp>
    <dsp:sp modelId="{47BD573C-F109-45BD-943A-E25ADAE88A0C}">
      <dsp:nvSpPr>
        <dsp:cNvPr id="0" name=""/>
        <dsp:cNvSpPr/>
      </dsp:nvSpPr>
      <dsp:spPr>
        <a:xfrm>
          <a:off x="3028231" y="925173"/>
          <a:ext cx="1881741" cy="111247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Mixing with water</a:t>
          </a:r>
          <a:endParaRPr lang="en-GB" sz="2000" kern="1200" dirty="0"/>
        </a:p>
      </dsp:txBody>
      <dsp:txXfrm>
        <a:off x="3028231" y="925173"/>
        <a:ext cx="1881741" cy="741653"/>
      </dsp:txXfrm>
    </dsp:sp>
    <dsp:sp modelId="{731C209B-55DA-445F-8C1F-162C3DFCF5A8}">
      <dsp:nvSpPr>
        <dsp:cNvPr id="0" name=""/>
        <dsp:cNvSpPr/>
      </dsp:nvSpPr>
      <dsp:spPr>
        <a:xfrm>
          <a:off x="3413648" y="1666826"/>
          <a:ext cx="1881741" cy="1980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Soft water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Boiled at 100⁰ C and cool to 4⁰C.</a:t>
          </a:r>
          <a:endParaRPr lang="en-GB" sz="2000" kern="1200" dirty="0"/>
        </a:p>
      </dsp:txBody>
      <dsp:txXfrm>
        <a:off x="3468762" y="1721940"/>
        <a:ext cx="1771513" cy="1869772"/>
      </dsp:txXfrm>
    </dsp:sp>
    <dsp:sp modelId="{E640C325-A746-43A1-8C98-05D4F122F4CC}">
      <dsp:nvSpPr>
        <dsp:cNvPr id="0" name=""/>
        <dsp:cNvSpPr/>
      </dsp:nvSpPr>
      <dsp:spPr>
        <a:xfrm>
          <a:off x="5195237" y="1061750"/>
          <a:ext cx="604762" cy="46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5195237" y="1155450"/>
        <a:ext cx="464212" cy="281099"/>
      </dsp:txXfrm>
    </dsp:sp>
    <dsp:sp modelId="{FA9632A3-CAA8-4FAF-B488-7F30247CC77B}">
      <dsp:nvSpPr>
        <dsp:cNvPr id="0" name=""/>
        <dsp:cNvSpPr/>
      </dsp:nvSpPr>
      <dsp:spPr>
        <a:xfrm>
          <a:off x="6051033" y="925173"/>
          <a:ext cx="2242339" cy="111247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Standardization</a:t>
          </a:r>
          <a:endParaRPr lang="en-GB" sz="2000" kern="1200" dirty="0"/>
        </a:p>
      </dsp:txBody>
      <dsp:txXfrm>
        <a:off x="6051033" y="925173"/>
        <a:ext cx="2242339" cy="741653"/>
      </dsp:txXfrm>
    </dsp:sp>
    <dsp:sp modelId="{9D2E482B-7D93-4189-AC6B-133635092756}">
      <dsp:nvSpPr>
        <dsp:cNvPr id="0" name=""/>
        <dsp:cNvSpPr/>
      </dsp:nvSpPr>
      <dsp:spPr>
        <a:xfrm>
          <a:off x="6616749" y="1666826"/>
          <a:ext cx="1881741" cy="1980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pH=3.55, Acidity=0.14%, TSS= 13%</a:t>
          </a:r>
          <a:endParaRPr lang="en-GB" sz="2000" kern="1200" dirty="0"/>
        </a:p>
      </dsp:txBody>
      <dsp:txXfrm>
        <a:off x="6671863" y="1721940"/>
        <a:ext cx="1771513" cy="18697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9A004-79BA-4400-9D68-EB392C67A277}">
      <dsp:nvSpPr>
        <dsp:cNvPr id="0" name=""/>
        <dsp:cNvSpPr/>
      </dsp:nvSpPr>
      <dsp:spPr>
        <a:xfrm>
          <a:off x="4229" y="822062"/>
          <a:ext cx="1923098" cy="1113844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u="none" kern="1200" dirty="0" err="1" smtClean="0"/>
            <a:t>Deaeration</a:t>
          </a:r>
          <a:endParaRPr lang="en-GB" sz="2000" u="none" kern="1200" dirty="0"/>
        </a:p>
      </dsp:txBody>
      <dsp:txXfrm>
        <a:off x="4229" y="822062"/>
        <a:ext cx="1923098" cy="742563"/>
      </dsp:txXfrm>
    </dsp:sp>
    <dsp:sp modelId="{EE9171CA-F8B3-483B-BA7F-9EBD7FE5E4DC}">
      <dsp:nvSpPr>
        <dsp:cNvPr id="0" name=""/>
        <dsp:cNvSpPr/>
      </dsp:nvSpPr>
      <dsp:spPr>
        <a:xfrm>
          <a:off x="398117" y="1564625"/>
          <a:ext cx="1923098" cy="2185312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Avoid contact of juice with air to prevent oxidation</a:t>
          </a:r>
          <a:endParaRPr lang="en-GB" sz="2000" kern="1200" dirty="0"/>
        </a:p>
      </dsp:txBody>
      <dsp:txXfrm>
        <a:off x="454443" y="1620951"/>
        <a:ext cx="1810446" cy="2072660"/>
      </dsp:txXfrm>
    </dsp:sp>
    <dsp:sp modelId="{82AB68B5-744E-4081-A72B-4D760CE47FCF}">
      <dsp:nvSpPr>
        <dsp:cNvPr id="0" name=""/>
        <dsp:cNvSpPr/>
      </dsp:nvSpPr>
      <dsp:spPr>
        <a:xfrm>
          <a:off x="2218862" y="953945"/>
          <a:ext cx="618053" cy="478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2218862" y="1049704"/>
        <a:ext cx="474415" cy="287277"/>
      </dsp:txXfrm>
    </dsp:sp>
    <dsp:sp modelId="{F0FA2250-5AEE-49E2-9536-B451337400B1}">
      <dsp:nvSpPr>
        <dsp:cNvPr id="0" name=""/>
        <dsp:cNvSpPr/>
      </dsp:nvSpPr>
      <dsp:spPr>
        <a:xfrm>
          <a:off x="3093466" y="822062"/>
          <a:ext cx="1923098" cy="1113844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Mixing</a:t>
          </a:r>
          <a:endParaRPr lang="en-GB" sz="2000" kern="1200" dirty="0"/>
        </a:p>
      </dsp:txBody>
      <dsp:txXfrm>
        <a:off x="3093466" y="822062"/>
        <a:ext cx="1923098" cy="742563"/>
      </dsp:txXfrm>
    </dsp:sp>
    <dsp:sp modelId="{93881D96-932C-428C-891A-129D681ABF48}">
      <dsp:nvSpPr>
        <dsp:cNvPr id="0" name=""/>
        <dsp:cNvSpPr/>
      </dsp:nvSpPr>
      <dsp:spPr>
        <a:xfrm>
          <a:off x="3487354" y="1564625"/>
          <a:ext cx="1923098" cy="2185312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Blending of soy yogurt, cows yogurt, sugar, kiwi juice together 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Stabiliser(0.01%) and citric acid(0.8%) 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 dirty="0"/>
        </a:p>
      </dsp:txBody>
      <dsp:txXfrm>
        <a:off x="3543680" y="1620951"/>
        <a:ext cx="1810446" cy="2072660"/>
      </dsp:txXfrm>
    </dsp:sp>
    <dsp:sp modelId="{28D66215-73C8-4FA6-BCD4-FA1673757324}">
      <dsp:nvSpPr>
        <dsp:cNvPr id="0" name=""/>
        <dsp:cNvSpPr/>
      </dsp:nvSpPr>
      <dsp:spPr>
        <a:xfrm>
          <a:off x="5308100" y="953945"/>
          <a:ext cx="618053" cy="478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5308100" y="1049704"/>
        <a:ext cx="474415" cy="287277"/>
      </dsp:txXfrm>
    </dsp:sp>
    <dsp:sp modelId="{B61CA1EC-B2FF-41A8-818D-36DC8CC416FA}">
      <dsp:nvSpPr>
        <dsp:cNvPr id="0" name=""/>
        <dsp:cNvSpPr/>
      </dsp:nvSpPr>
      <dsp:spPr>
        <a:xfrm>
          <a:off x="6182704" y="822062"/>
          <a:ext cx="1923098" cy="1113844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u="none" kern="1200" dirty="0" smtClean="0"/>
            <a:t>Checking of parameter</a:t>
          </a:r>
          <a:endParaRPr lang="en-GB" sz="2000" u="none" kern="1200" dirty="0"/>
        </a:p>
      </dsp:txBody>
      <dsp:txXfrm>
        <a:off x="6182704" y="822062"/>
        <a:ext cx="1923098" cy="742563"/>
      </dsp:txXfrm>
    </dsp:sp>
    <dsp:sp modelId="{4A921972-D092-43C5-BBE4-60E1C2C5113E}">
      <dsp:nvSpPr>
        <dsp:cNvPr id="0" name=""/>
        <dsp:cNvSpPr/>
      </dsp:nvSpPr>
      <dsp:spPr>
        <a:xfrm>
          <a:off x="6576592" y="1564625"/>
          <a:ext cx="1923098" cy="2185312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MSNF=8-9.5%, Fat= 1.3-1.5%, pH= 4-4.5 </a:t>
          </a:r>
          <a:endParaRPr lang="en-GB" sz="2000" kern="1200" dirty="0"/>
        </a:p>
      </dsp:txBody>
      <dsp:txXfrm>
        <a:off x="6632918" y="1620951"/>
        <a:ext cx="1810446" cy="207266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D0C6D-734D-495F-A294-B93F7F11A71E}">
      <dsp:nvSpPr>
        <dsp:cNvPr id="0" name=""/>
        <dsp:cNvSpPr/>
      </dsp:nvSpPr>
      <dsp:spPr>
        <a:xfrm>
          <a:off x="452" y="521201"/>
          <a:ext cx="2488694" cy="977095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Homogenisation</a:t>
          </a:r>
          <a:endParaRPr lang="en-GB" sz="2000" kern="1200" dirty="0"/>
        </a:p>
      </dsp:txBody>
      <dsp:txXfrm>
        <a:off x="452" y="521201"/>
        <a:ext cx="2488694" cy="651397"/>
      </dsp:txXfrm>
    </dsp:sp>
    <dsp:sp modelId="{F28BA1D3-D4FA-451F-AAB4-F1E2D03CCC29}">
      <dsp:nvSpPr>
        <dsp:cNvPr id="0" name=""/>
        <dsp:cNvSpPr/>
      </dsp:nvSpPr>
      <dsp:spPr>
        <a:xfrm>
          <a:off x="757506" y="1172598"/>
          <a:ext cx="1650831" cy="2878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Disruption of particles at pressure of 6MPa</a:t>
          </a:r>
          <a:endParaRPr lang="en-GB" sz="18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000" kern="1200" dirty="0"/>
        </a:p>
      </dsp:txBody>
      <dsp:txXfrm>
        <a:off x="805857" y="1220949"/>
        <a:ext cx="1554129" cy="2781498"/>
      </dsp:txXfrm>
    </dsp:sp>
    <dsp:sp modelId="{6DB4FEC9-18DE-42FC-955A-89B096395994}">
      <dsp:nvSpPr>
        <dsp:cNvPr id="0" name=""/>
        <dsp:cNvSpPr/>
      </dsp:nvSpPr>
      <dsp:spPr>
        <a:xfrm>
          <a:off x="2654876" y="641395"/>
          <a:ext cx="351346" cy="4110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2654876" y="723597"/>
        <a:ext cx="245942" cy="246605"/>
      </dsp:txXfrm>
    </dsp:sp>
    <dsp:sp modelId="{4134E995-7A1B-42C0-871B-05C41EA2F52C}">
      <dsp:nvSpPr>
        <dsp:cNvPr id="0" name=""/>
        <dsp:cNvSpPr/>
      </dsp:nvSpPr>
      <dsp:spPr>
        <a:xfrm>
          <a:off x="3152065" y="521201"/>
          <a:ext cx="2148491" cy="977095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Removing air from bottles and filling</a:t>
          </a:r>
          <a:endParaRPr lang="en-GB" sz="2000" kern="1200" dirty="0"/>
        </a:p>
      </dsp:txBody>
      <dsp:txXfrm>
        <a:off x="3152065" y="521201"/>
        <a:ext cx="2148491" cy="651397"/>
      </dsp:txXfrm>
    </dsp:sp>
    <dsp:sp modelId="{040E86E1-6F33-4EDE-96E8-A6DD9AED2850}">
      <dsp:nvSpPr>
        <dsp:cNvPr id="0" name=""/>
        <dsp:cNvSpPr/>
      </dsp:nvSpPr>
      <dsp:spPr>
        <a:xfrm>
          <a:off x="3913106" y="1410942"/>
          <a:ext cx="2574323" cy="2878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Remove Dust, dirt, air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High speed filling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Aseptic filling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000" kern="1200" dirty="0"/>
        </a:p>
      </dsp:txBody>
      <dsp:txXfrm>
        <a:off x="3988505" y="1486341"/>
        <a:ext cx="2423525" cy="2727402"/>
      </dsp:txXfrm>
    </dsp:sp>
    <dsp:sp modelId="{418D3DCF-00D3-440D-9388-8F9C14A48ED3}">
      <dsp:nvSpPr>
        <dsp:cNvPr id="0" name=""/>
        <dsp:cNvSpPr/>
      </dsp:nvSpPr>
      <dsp:spPr>
        <a:xfrm rot="13960">
          <a:off x="5601039" y="648271"/>
          <a:ext cx="637032" cy="4110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5601040" y="730223"/>
        <a:ext cx="513729" cy="246605"/>
      </dsp:txXfrm>
    </dsp:sp>
    <dsp:sp modelId="{69F4FD4D-FBE1-456F-B483-32F3F6B41104}">
      <dsp:nvSpPr>
        <dsp:cNvPr id="0" name=""/>
        <dsp:cNvSpPr/>
      </dsp:nvSpPr>
      <dsp:spPr>
        <a:xfrm>
          <a:off x="6502495" y="533796"/>
          <a:ext cx="1650831" cy="977095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Sealing and sterilization of bottles</a:t>
          </a:r>
          <a:endParaRPr lang="en-GB" sz="1300" kern="1200" dirty="0"/>
        </a:p>
      </dsp:txBody>
      <dsp:txXfrm>
        <a:off x="6502495" y="533796"/>
        <a:ext cx="1650831" cy="651397"/>
      </dsp:txXfrm>
    </dsp:sp>
    <dsp:sp modelId="{57D4C00C-106F-4A67-B07F-804AB891DEC9}">
      <dsp:nvSpPr>
        <dsp:cNvPr id="0" name=""/>
        <dsp:cNvSpPr/>
      </dsp:nvSpPr>
      <dsp:spPr>
        <a:xfrm>
          <a:off x="6852635" y="1172598"/>
          <a:ext cx="1650831" cy="2878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Temp-40</a:t>
          </a:r>
          <a:r>
            <a:rPr lang="en-GB" sz="1800" kern="1200" dirty="0" smtClean="0">
              <a:latin typeface="Calibri"/>
            </a:rPr>
            <a:t>⁰C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Time- 2-3min</a:t>
          </a:r>
          <a:endParaRPr lang="en-GB" sz="1800" kern="1200" dirty="0"/>
        </a:p>
      </dsp:txBody>
      <dsp:txXfrm>
        <a:off x="6900986" y="1220949"/>
        <a:ext cx="1554129" cy="2781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EA67F-DECC-4825-9B44-8BF843ADC4BA}">
      <dsp:nvSpPr>
        <dsp:cNvPr id="0" name=""/>
        <dsp:cNvSpPr/>
      </dsp:nvSpPr>
      <dsp:spPr>
        <a:xfrm>
          <a:off x="0" y="1152127"/>
          <a:ext cx="2214145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Inoculation with bacteria culture </a:t>
          </a:r>
          <a:endParaRPr lang="en-GB" sz="2000" kern="1200" dirty="0"/>
        </a:p>
      </dsp:txBody>
      <dsp:txXfrm>
        <a:off x="0" y="1152127"/>
        <a:ext cx="2214145" cy="489600"/>
      </dsp:txXfrm>
    </dsp:sp>
    <dsp:sp modelId="{18E41E60-214E-49EF-8815-C9FF6E08FFA3}">
      <dsp:nvSpPr>
        <dsp:cNvPr id="0" name=""/>
        <dsp:cNvSpPr/>
      </dsp:nvSpPr>
      <dsp:spPr>
        <a:xfrm>
          <a:off x="349608" y="1816517"/>
          <a:ext cx="2176936" cy="1224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i="1" kern="1200" dirty="0" smtClean="0"/>
            <a:t>Streptococcus </a:t>
          </a:r>
          <a:r>
            <a:rPr lang="en-GB" sz="1900" i="1" kern="1200" dirty="0" err="1" smtClean="0"/>
            <a:t>thermophilus</a:t>
          </a:r>
          <a:r>
            <a:rPr lang="en-GB" sz="1900" i="1" kern="1200" dirty="0" smtClean="0"/>
            <a:t>,</a:t>
          </a:r>
          <a:r>
            <a:rPr lang="en-GB" sz="1900" kern="1200" dirty="0" smtClean="0"/>
            <a:t> </a:t>
          </a:r>
          <a:r>
            <a:rPr lang="en-GB" sz="1900" i="1" kern="1200" dirty="0" smtClean="0"/>
            <a:t>Lactobacillus </a:t>
          </a:r>
          <a:r>
            <a:rPr lang="en-GB" sz="1900" i="1" kern="1200" dirty="0" err="1" smtClean="0"/>
            <a:t>bulgaricus</a:t>
          </a:r>
          <a:r>
            <a:rPr lang="en-GB" sz="1900" i="1" kern="1200" dirty="0" smtClean="0"/>
            <a:t> </a:t>
          </a:r>
          <a:endParaRPr lang="en-GB" sz="1900" kern="1200" dirty="0"/>
        </a:p>
      </dsp:txBody>
      <dsp:txXfrm>
        <a:off x="385458" y="1852367"/>
        <a:ext cx="2105236" cy="1152300"/>
      </dsp:txXfrm>
    </dsp:sp>
    <dsp:sp modelId="{D5651613-5170-49B8-9661-77C59C205695}">
      <dsp:nvSpPr>
        <dsp:cNvPr id="0" name=""/>
        <dsp:cNvSpPr/>
      </dsp:nvSpPr>
      <dsp:spPr>
        <a:xfrm rot="103286">
          <a:off x="2433535" y="1260269"/>
          <a:ext cx="465538" cy="367038"/>
        </a:xfrm>
        <a:prstGeom prst="rightArrow">
          <a:avLst>
            <a:gd name="adj1" fmla="val 60000"/>
            <a:gd name="adj2" fmla="val 50000"/>
          </a:avLst>
        </a:prstGeom>
        <a:solidFill>
          <a:srgbClr val="E577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2433560" y="1332023"/>
        <a:ext cx="355427" cy="220222"/>
      </dsp:txXfrm>
    </dsp:sp>
    <dsp:sp modelId="{DA6E56B2-4459-477E-BD20-74EC04CD7FEC}">
      <dsp:nvSpPr>
        <dsp:cNvPr id="0" name=""/>
        <dsp:cNvSpPr/>
      </dsp:nvSpPr>
      <dsp:spPr>
        <a:xfrm>
          <a:off x="3092124" y="1237112"/>
          <a:ext cx="1685401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Fermentation </a:t>
          </a:r>
        </a:p>
      </dsp:txBody>
      <dsp:txXfrm>
        <a:off x="3092124" y="1237112"/>
        <a:ext cx="1685401" cy="489600"/>
      </dsp:txXfrm>
    </dsp:sp>
    <dsp:sp modelId="{652D2922-33F2-4DEA-963F-E0E12F79DE74}">
      <dsp:nvSpPr>
        <dsp:cNvPr id="0" name=""/>
        <dsp:cNvSpPr/>
      </dsp:nvSpPr>
      <dsp:spPr>
        <a:xfrm>
          <a:off x="3231960" y="1726712"/>
          <a:ext cx="2009627" cy="1224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Temp=40 -45°C, Time= 4-5 hrs</a:t>
          </a:r>
          <a:endParaRPr lang="en-GB" sz="1700" kern="1200" dirty="0"/>
        </a:p>
      </dsp:txBody>
      <dsp:txXfrm>
        <a:off x="3267810" y="1762562"/>
        <a:ext cx="1937927" cy="1152300"/>
      </dsp:txXfrm>
    </dsp:sp>
    <dsp:sp modelId="{625BCECD-6136-4003-ACF8-011265961797}">
      <dsp:nvSpPr>
        <dsp:cNvPr id="0" name=""/>
        <dsp:cNvSpPr/>
      </dsp:nvSpPr>
      <dsp:spPr>
        <a:xfrm>
          <a:off x="5041540" y="1298393"/>
          <a:ext cx="559710" cy="367038"/>
        </a:xfrm>
        <a:prstGeom prst="rightArrow">
          <a:avLst>
            <a:gd name="adj1" fmla="val 60000"/>
            <a:gd name="adj2" fmla="val 50000"/>
          </a:avLst>
        </a:prstGeom>
        <a:solidFill>
          <a:srgbClr val="E979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041540" y="1371801"/>
        <a:ext cx="449599" cy="220222"/>
      </dsp:txXfrm>
    </dsp:sp>
    <dsp:sp modelId="{55FFE82E-0B2B-4DD7-9DEC-3DB33B0DB3E3}">
      <dsp:nvSpPr>
        <dsp:cNvPr id="0" name=""/>
        <dsp:cNvSpPr/>
      </dsp:nvSpPr>
      <dsp:spPr>
        <a:xfrm>
          <a:off x="5833584" y="1237112"/>
          <a:ext cx="2192622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Check lactic acid content (acidity)</a:t>
          </a:r>
          <a:endParaRPr lang="en-GB" sz="1700" kern="1200" dirty="0"/>
        </a:p>
      </dsp:txBody>
      <dsp:txXfrm>
        <a:off x="5833584" y="1237112"/>
        <a:ext cx="2192622" cy="489600"/>
      </dsp:txXfrm>
    </dsp:sp>
    <dsp:sp modelId="{5EE3361C-DA35-448C-80AD-B44DC338984A}">
      <dsp:nvSpPr>
        <dsp:cNvPr id="0" name=""/>
        <dsp:cNvSpPr/>
      </dsp:nvSpPr>
      <dsp:spPr>
        <a:xfrm>
          <a:off x="6120687" y="1800201"/>
          <a:ext cx="1898161" cy="12240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Till is 1.5 %</a:t>
          </a:r>
          <a:endParaRPr lang="en-GB" sz="1700" kern="1200" dirty="0"/>
        </a:p>
      </dsp:txBody>
      <dsp:txXfrm>
        <a:off x="6156537" y="1836051"/>
        <a:ext cx="1826461" cy="1152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EA67F-DECC-4825-9B44-8BF843ADC4BA}">
      <dsp:nvSpPr>
        <dsp:cNvPr id="0" name=""/>
        <dsp:cNvSpPr/>
      </dsp:nvSpPr>
      <dsp:spPr>
        <a:xfrm>
          <a:off x="3627" y="1174607"/>
          <a:ext cx="2324201" cy="1123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/>
        </a:p>
      </dsp:txBody>
      <dsp:txXfrm>
        <a:off x="3627" y="1174607"/>
        <a:ext cx="2324201" cy="618998"/>
      </dsp:txXfrm>
    </dsp:sp>
    <dsp:sp modelId="{18E41E60-214E-49EF-8815-C9FF6E08FFA3}">
      <dsp:nvSpPr>
        <dsp:cNvPr id="0" name=""/>
        <dsp:cNvSpPr/>
      </dsp:nvSpPr>
      <dsp:spPr>
        <a:xfrm>
          <a:off x="302641" y="1817437"/>
          <a:ext cx="2109517" cy="1522772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/>
            <a:t>Mature kiwis</a:t>
          </a:r>
          <a:endParaRPr lang="en-GB" sz="2400" i="0" kern="1200" dirty="0"/>
        </a:p>
      </dsp:txBody>
      <dsp:txXfrm>
        <a:off x="347241" y="1862037"/>
        <a:ext cx="2020317" cy="1433572"/>
      </dsp:txXfrm>
    </dsp:sp>
    <dsp:sp modelId="{D5651613-5170-49B8-9661-77C59C205695}">
      <dsp:nvSpPr>
        <dsp:cNvPr id="0" name=""/>
        <dsp:cNvSpPr/>
      </dsp:nvSpPr>
      <dsp:spPr>
        <a:xfrm>
          <a:off x="2535588" y="1291465"/>
          <a:ext cx="440450" cy="385282"/>
        </a:xfrm>
        <a:prstGeom prst="rightArrow">
          <a:avLst>
            <a:gd name="adj1" fmla="val 60000"/>
            <a:gd name="adj2" fmla="val 50000"/>
          </a:avLst>
        </a:prstGeom>
        <a:solidFill>
          <a:srgbClr val="E577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2535588" y="1368521"/>
        <a:ext cx="324865" cy="231170"/>
      </dsp:txXfrm>
    </dsp:sp>
    <dsp:sp modelId="{DA6E56B2-4459-477E-BD20-74EC04CD7FEC}">
      <dsp:nvSpPr>
        <dsp:cNvPr id="0" name=""/>
        <dsp:cNvSpPr/>
      </dsp:nvSpPr>
      <dsp:spPr>
        <a:xfrm>
          <a:off x="3158866" y="1174607"/>
          <a:ext cx="1769176" cy="1123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Washing</a:t>
          </a:r>
        </a:p>
      </dsp:txBody>
      <dsp:txXfrm>
        <a:off x="3158866" y="1174607"/>
        <a:ext cx="1769176" cy="618998"/>
      </dsp:txXfrm>
    </dsp:sp>
    <dsp:sp modelId="{652D2922-33F2-4DEA-963F-E0E12F79DE74}">
      <dsp:nvSpPr>
        <dsp:cNvPr id="0" name=""/>
        <dsp:cNvSpPr/>
      </dsp:nvSpPr>
      <dsp:spPr>
        <a:xfrm>
          <a:off x="3478292" y="1853003"/>
          <a:ext cx="2109517" cy="1522772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600" kern="1200" dirty="0" smtClean="0"/>
            <a:t>With clean water</a:t>
          </a:r>
          <a:endParaRPr lang="en-GB" sz="2600" kern="1200" dirty="0"/>
        </a:p>
      </dsp:txBody>
      <dsp:txXfrm>
        <a:off x="3522892" y="1897603"/>
        <a:ext cx="2020317" cy="1433572"/>
      </dsp:txXfrm>
    </dsp:sp>
    <dsp:sp modelId="{625BCECD-6136-4003-ACF8-011265961797}">
      <dsp:nvSpPr>
        <dsp:cNvPr id="0" name=""/>
        <dsp:cNvSpPr/>
      </dsp:nvSpPr>
      <dsp:spPr>
        <a:xfrm rot="21555710">
          <a:off x="5205156" y="1272713"/>
          <a:ext cx="587580" cy="385282"/>
        </a:xfrm>
        <a:prstGeom prst="rightArrow">
          <a:avLst>
            <a:gd name="adj1" fmla="val 60000"/>
            <a:gd name="adj2" fmla="val 50000"/>
          </a:avLst>
        </a:prstGeom>
        <a:solidFill>
          <a:srgbClr val="E979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kern="1200"/>
        </a:p>
      </dsp:txBody>
      <dsp:txXfrm>
        <a:off x="5205161" y="1350514"/>
        <a:ext cx="471995" cy="231170"/>
      </dsp:txXfrm>
    </dsp:sp>
    <dsp:sp modelId="{55FFE82E-0B2B-4DD7-9DEC-3DB33B0DB3E3}">
      <dsp:nvSpPr>
        <dsp:cNvPr id="0" name=""/>
        <dsp:cNvSpPr/>
      </dsp:nvSpPr>
      <dsp:spPr>
        <a:xfrm>
          <a:off x="6036593" y="1134100"/>
          <a:ext cx="2301608" cy="1123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Freezing</a:t>
          </a:r>
          <a:endParaRPr lang="en-GB" sz="2400" kern="1200" dirty="0"/>
        </a:p>
      </dsp:txBody>
      <dsp:txXfrm>
        <a:off x="6036593" y="1134100"/>
        <a:ext cx="2301608" cy="618998"/>
      </dsp:txXfrm>
    </dsp:sp>
    <dsp:sp modelId="{5EE3361C-DA35-448C-80AD-B44DC338984A}">
      <dsp:nvSpPr>
        <dsp:cNvPr id="0" name=""/>
        <dsp:cNvSpPr/>
      </dsp:nvSpPr>
      <dsp:spPr>
        <a:xfrm>
          <a:off x="6337967" y="1854254"/>
          <a:ext cx="1992511" cy="16848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For 30 min at -30</a:t>
          </a:r>
          <a:r>
            <a:rPr lang="en-GB" sz="2400" kern="1200" dirty="0" smtClean="0">
              <a:latin typeface="Times New Roman"/>
              <a:cs typeface="Times New Roman"/>
            </a:rPr>
            <a:t>°</a:t>
          </a:r>
          <a:r>
            <a:rPr lang="en-GB" sz="2400" kern="1200" dirty="0" smtClean="0"/>
            <a:t> C</a:t>
          </a:r>
          <a:endParaRPr lang="en-GB" sz="2400" kern="1200" dirty="0"/>
        </a:p>
      </dsp:txBody>
      <dsp:txXfrm>
        <a:off x="6387313" y="1903600"/>
        <a:ext cx="1893819" cy="15861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EA67F-DECC-4825-9B44-8BF843ADC4BA}">
      <dsp:nvSpPr>
        <dsp:cNvPr id="0" name=""/>
        <dsp:cNvSpPr/>
      </dsp:nvSpPr>
      <dsp:spPr>
        <a:xfrm>
          <a:off x="3988" y="1492200"/>
          <a:ext cx="2410415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Extraction of juice</a:t>
          </a:r>
          <a:endParaRPr lang="en-GB" sz="1800" kern="1200" dirty="0"/>
        </a:p>
      </dsp:txBody>
      <dsp:txXfrm>
        <a:off x="3988" y="1492200"/>
        <a:ext cx="2410415" cy="518400"/>
      </dsp:txXfrm>
    </dsp:sp>
    <dsp:sp modelId="{18E41E60-214E-49EF-8815-C9FF6E08FFA3}">
      <dsp:nvSpPr>
        <dsp:cNvPr id="0" name=""/>
        <dsp:cNvSpPr/>
      </dsp:nvSpPr>
      <dsp:spPr>
        <a:xfrm>
          <a:off x="465511" y="2089047"/>
          <a:ext cx="2129915" cy="1069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i="0" kern="1200" dirty="0" smtClean="0"/>
            <a:t>Blending for 1 -2 min</a:t>
          </a:r>
          <a:endParaRPr lang="en-GB" sz="2000" i="0" kern="1200" dirty="0"/>
        </a:p>
      </dsp:txBody>
      <dsp:txXfrm>
        <a:off x="496827" y="2120363"/>
        <a:ext cx="2067283" cy="1006568"/>
      </dsp:txXfrm>
    </dsp:sp>
    <dsp:sp modelId="{D5651613-5170-49B8-9661-77C59C205695}">
      <dsp:nvSpPr>
        <dsp:cNvPr id="0" name=""/>
        <dsp:cNvSpPr/>
      </dsp:nvSpPr>
      <dsp:spPr>
        <a:xfrm>
          <a:off x="2598000" y="1571844"/>
          <a:ext cx="389225" cy="359110"/>
        </a:xfrm>
        <a:prstGeom prst="rightArrow">
          <a:avLst>
            <a:gd name="adj1" fmla="val 60000"/>
            <a:gd name="adj2" fmla="val 50000"/>
          </a:avLst>
        </a:prstGeom>
        <a:solidFill>
          <a:srgbClr val="E577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2598000" y="1643666"/>
        <a:ext cx="281492" cy="215466"/>
      </dsp:txXfrm>
    </dsp:sp>
    <dsp:sp modelId="{DA6E56B2-4459-477E-BD20-74EC04CD7FEC}">
      <dsp:nvSpPr>
        <dsp:cNvPr id="0" name=""/>
        <dsp:cNvSpPr/>
      </dsp:nvSpPr>
      <dsp:spPr>
        <a:xfrm>
          <a:off x="3148790" y="1492200"/>
          <a:ext cx="2394145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Mixing of juice and water</a:t>
          </a:r>
        </a:p>
      </dsp:txBody>
      <dsp:txXfrm>
        <a:off x="3148790" y="1492200"/>
        <a:ext cx="2394145" cy="518400"/>
      </dsp:txXfrm>
    </dsp:sp>
    <dsp:sp modelId="{652D2922-33F2-4DEA-963F-E0E12F79DE74}">
      <dsp:nvSpPr>
        <dsp:cNvPr id="0" name=""/>
        <dsp:cNvSpPr/>
      </dsp:nvSpPr>
      <dsp:spPr>
        <a:xfrm>
          <a:off x="3692234" y="2087464"/>
          <a:ext cx="1966220" cy="1069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Sterilised water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Blending</a:t>
          </a:r>
          <a:endParaRPr lang="en-GB" sz="1800" kern="1200" dirty="0"/>
        </a:p>
      </dsp:txBody>
      <dsp:txXfrm>
        <a:off x="3723550" y="2118780"/>
        <a:ext cx="1903588" cy="1006568"/>
      </dsp:txXfrm>
    </dsp:sp>
    <dsp:sp modelId="{625BCECD-6136-4003-ACF8-011265961797}">
      <dsp:nvSpPr>
        <dsp:cNvPr id="0" name=""/>
        <dsp:cNvSpPr/>
      </dsp:nvSpPr>
      <dsp:spPr>
        <a:xfrm>
          <a:off x="5708104" y="1571844"/>
          <a:ext cx="350157" cy="359110"/>
        </a:xfrm>
        <a:prstGeom prst="rightArrow">
          <a:avLst>
            <a:gd name="adj1" fmla="val 60000"/>
            <a:gd name="adj2" fmla="val 50000"/>
          </a:avLst>
        </a:prstGeom>
        <a:solidFill>
          <a:srgbClr val="E979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5708104" y="1643666"/>
        <a:ext cx="245110" cy="215466"/>
      </dsp:txXfrm>
    </dsp:sp>
    <dsp:sp modelId="{55FFE82E-0B2B-4DD7-9DEC-3DB33B0DB3E3}">
      <dsp:nvSpPr>
        <dsp:cNvPr id="0" name=""/>
        <dsp:cNvSpPr/>
      </dsp:nvSpPr>
      <dsp:spPr>
        <a:xfrm>
          <a:off x="6203610" y="1492200"/>
          <a:ext cx="2145262" cy="7775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Deaeration</a:t>
          </a:r>
          <a:endParaRPr lang="en-GB" sz="1800" kern="1200" dirty="0"/>
        </a:p>
      </dsp:txBody>
      <dsp:txXfrm>
        <a:off x="6203610" y="1492200"/>
        <a:ext cx="2145262" cy="518400"/>
      </dsp:txXfrm>
    </dsp:sp>
    <dsp:sp modelId="{5EE3361C-DA35-448C-80AD-B44DC338984A}">
      <dsp:nvSpPr>
        <dsp:cNvPr id="0" name=""/>
        <dsp:cNvSpPr/>
      </dsp:nvSpPr>
      <dsp:spPr>
        <a:xfrm>
          <a:off x="6484512" y="2074794"/>
          <a:ext cx="1857162" cy="10692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Prevention from contact with air</a:t>
          </a:r>
          <a:endParaRPr lang="en-GB" sz="1800" kern="1200" dirty="0"/>
        </a:p>
      </dsp:txBody>
      <dsp:txXfrm>
        <a:off x="6515828" y="2106110"/>
        <a:ext cx="1794530" cy="1006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E8988-07FB-4F36-8E4C-20F923CAB32A}">
      <dsp:nvSpPr>
        <dsp:cNvPr id="0" name=""/>
        <dsp:cNvSpPr/>
      </dsp:nvSpPr>
      <dsp:spPr>
        <a:xfrm>
          <a:off x="1269" y="857735"/>
          <a:ext cx="1689082" cy="1245473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Add sugar and soy yogurt</a:t>
          </a:r>
          <a:endParaRPr lang="en-GB" sz="2000" kern="1200" dirty="0"/>
        </a:p>
      </dsp:txBody>
      <dsp:txXfrm>
        <a:off x="1269" y="857735"/>
        <a:ext cx="1689082" cy="750489"/>
      </dsp:txXfrm>
    </dsp:sp>
    <dsp:sp modelId="{C7487EB9-0D67-4B5C-BBF2-9034E63AAA7B}">
      <dsp:nvSpPr>
        <dsp:cNvPr id="0" name=""/>
        <dsp:cNvSpPr/>
      </dsp:nvSpPr>
      <dsp:spPr>
        <a:xfrm>
          <a:off x="526111" y="1882823"/>
          <a:ext cx="1761527" cy="16416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Blend for 1-2 min</a:t>
          </a:r>
          <a:endParaRPr lang="en-GB" sz="2400" kern="1200" dirty="0"/>
        </a:p>
      </dsp:txBody>
      <dsp:txXfrm>
        <a:off x="574192" y="1930904"/>
        <a:ext cx="1665365" cy="1545438"/>
      </dsp:txXfrm>
    </dsp:sp>
    <dsp:sp modelId="{03953A04-99D3-4609-A85A-F8C459EF2461}">
      <dsp:nvSpPr>
        <dsp:cNvPr id="0" name=""/>
        <dsp:cNvSpPr/>
      </dsp:nvSpPr>
      <dsp:spPr>
        <a:xfrm rot="21580948">
          <a:off x="1886850" y="1072132"/>
          <a:ext cx="416589" cy="307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886851" y="1133957"/>
        <a:ext cx="324235" cy="184709"/>
      </dsp:txXfrm>
    </dsp:sp>
    <dsp:sp modelId="{EE4A7742-5F54-4B8B-BC0A-1B159CCE3EF1}">
      <dsp:nvSpPr>
        <dsp:cNvPr id="0" name=""/>
        <dsp:cNvSpPr/>
      </dsp:nvSpPr>
      <dsp:spPr>
        <a:xfrm>
          <a:off x="2476358" y="905045"/>
          <a:ext cx="1629953" cy="11400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Mixing</a:t>
          </a:r>
          <a:endParaRPr lang="en-GB" sz="2400" kern="1200" dirty="0"/>
        </a:p>
      </dsp:txBody>
      <dsp:txXfrm>
        <a:off x="2476358" y="905045"/>
        <a:ext cx="1629953" cy="628761"/>
      </dsp:txXfrm>
    </dsp:sp>
    <dsp:sp modelId="{702DB346-E29D-413B-9725-850225D04A6B}">
      <dsp:nvSpPr>
        <dsp:cNvPr id="0" name=""/>
        <dsp:cNvSpPr/>
      </dsp:nvSpPr>
      <dsp:spPr>
        <a:xfrm>
          <a:off x="2952334" y="1779254"/>
          <a:ext cx="1672451" cy="164160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Hand mixer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Time-1-2min</a:t>
          </a:r>
          <a:endParaRPr lang="en-GB" sz="1900" kern="1200" dirty="0"/>
        </a:p>
      </dsp:txBody>
      <dsp:txXfrm>
        <a:off x="3000415" y="1827335"/>
        <a:ext cx="1576289" cy="1545438"/>
      </dsp:txXfrm>
    </dsp:sp>
    <dsp:sp modelId="{89B90652-F1F0-4FED-827E-8C4727AB92EE}">
      <dsp:nvSpPr>
        <dsp:cNvPr id="0" name=""/>
        <dsp:cNvSpPr/>
      </dsp:nvSpPr>
      <dsp:spPr>
        <a:xfrm rot="13154">
          <a:off x="4299068" y="1070140"/>
          <a:ext cx="408650" cy="307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299068" y="1131532"/>
        <a:ext cx="316296" cy="184709"/>
      </dsp:txXfrm>
    </dsp:sp>
    <dsp:sp modelId="{1166CC10-84D7-4A75-85C3-88389178EDC3}">
      <dsp:nvSpPr>
        <dsp:cNvPr id="0" name=""/>
        <dsp:cNvSpPr/>
      </dsp:nvSpPr>
      <dsp:spPr>
        <a:xfrm>
          <a:off x="4877344" y="1013806"/>
          <a:ext cx="1612568" cy="942253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Storage</a:t>
          </a:r>
          <a:endParaRPr lang="en-GB" sz="2400" kern="1200" dirty="0"/>
        </a:p>
      </dsp:txBody>
      <dsp:txXfrm>
        <a:off x="4877344" y="1013806"/>
        <a:ext cx="1612568" cy="429547"/>
      </dsp:txXfrm>
    </dsp:sp>
    <dsp:sp modelId="{645E8C0B-693A-431D-BE25-4B99009F40D1}">
      <dsp:nvSpPr>
        <dsp:cNvPr id="0" name=""/>
        <dsp:cNvSpPr/>
      </dsp:nvSpPr>
      <dsp:spPr>
        <a:xfrm>
          <a:off x="5035547" y="1667982"/>
          <a:ext cx="1805212" cy="1561358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Cold room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Temp- 4</a:t>
          </a:r>
          <a:r>
            <a:rPr lang="en-GB" sz="1900" kern="1200" dirty="0" smtClean="0">
              <a:latin typeface="Calibri"/>
              <a:cs typeface="Calibri"/>
            </a:rPr>
            <a:t>°C</a:t>
          </a:r>
          <a:endParaRPr lang="en-GB" sz="1900" kern="1200" dirty="0"/>
        </a:p>
      </dsp:txBody>
      <dsp:txXfrm>
        <a:off x="5081278" y="1713713"/>
        <a:ext cx="1713750" cy="14698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061B7-187C-42CA-AC67-B7B3CEE8472C}">
      <dsp:nvSpPr>
        <dsp:cNvPr id="0" name=""/>
        <dsp:cNvSpPr/>
      </dsp:nvSpPr>
      <dsp:spPr>
        <a:xfrm>
          <a:off x="6451" y="1083997"/>
          <a:ext cx="2426535" cy="691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u="none" kern="1200" dirty="0" smtClean="0"/>
            <a:t>Receiving of milk and storage</a:t>
          </a:r>
          <a:endParaRPr lang="en-GB" sz="2000" u="none" kern="1200" dirty="0"/>
        </a:p>
      </dsp:txBody>
      <dsp:txXfrm>
        <a:off x="6451" y="1083997"/>
        <a:ext cx="2426535" cy="460800"/>
      </dsp:txXfrm>
    </dsp:sp>
    <dsp:sp modelId="{6E72C947-B1D6-4448-B912-D6645F47CC29}">
      <dsp:nvSpPr>
        <dsp:cNvPr id="0" name=""/>
        <dsp:cNvSpPr/>
      </dsp:nvSpPr>
      <dsp:spPr>
        <a:xfrm>
          <a:off x="658420" y="1837009"/>
          <a:ext cx="1787687" cy="2372625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Checking </a:t>
          </a:r>
          <a:r>
            <a:rPr lang="en-GB" sz="1600" kern="1200" dirty="0" smtClean="0"/>
            <a:t>of  quality parameters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Storage in silos at4° C 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710780" y="1889369"/>
        <a:ext cx="1682967" cy="2267905"/>
      </dsp:txXfrm>
    </dsp:sp>
    <dsp:sp modelId="{D6791A18-B595-4260-8348-C688D2175CB7}">
      <dsp:nvSpPr>
        <dsp:cNvPr id="0" name=""/>
        <dsp:cNvSpPr/>
      </dsp:nvSpPr>
      <dsp:spPr>
        <a:xfrm>
          <a:off x="2624138" y="1091855"/>
          <a:ext cx="405240" cy="445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2624138" y="1180871"/>
        <a:ext cx="283668" cy="267050"/>
      </dsp:txXfrm>
    </dsp:sp>
    <dsp:sp modelId="{FC1A3B59-0EBF-42E6-8339-FA6484E5CE64}">
      <dsp:nvSpPr>
        <dsp:cNvPr id="0" name=""/>
        <dsp:cNvSpPr/>
      </dsp:nvSpPr>
      <dsp:spPr>
        <a:xfrm>
          <a:off x="3197591" y="1083997"/>
          <a:ext cx="1787687" cy="691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Standardization</a:t>
          </a:r>
          <a:endParaRPr lang="en-GB" sz="1600" kern="1200" dirty="0"/>
        </a:p>
      </dsp:txBody>
      <dsp:txXfrm>
        <a:off x="3197591" y="1083997"/>
        <a:ext cx="1787687" cy="460800"/>
      </dsp:txXfrm>
    </dsp:sp>
    <dsp:sp modelId="{D41CB5E8-75D7-444B-A03B-52B696A7D8D5}">
      <dsp:nvSpPr>
        <dsp:cNvPr id="0" name=""/>
        <dsp:cNvSpPr/>
      </dsp:nvSpPr>
      <dsp:spPr>
        <a:xfrm>
          <a:off x="3563744" y="1544796"/>
          <a:ext cx="1787687" cy="2372625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Fat-1.5-1.7%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SNF- 16%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Evaporation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Improves stability and firmer structure</a:t>
          </a:r>
          <a:endParaRPr lang="en-GB" sz="1600" kern="1200" dirty="0"/>
        </a:p>
      </dsp:txBody>
      <dsp:txXfrm>
        <a:off x="3616104" y="1597156"/>
        <a:ext cx="1682967" cy="2267905"/>
      </dsp:txXfrm>
    </dsp:sp>
    <dsp:sp modelId="{6043B427-F93B-4EA5-829A-FE074B3E5E1A}">
      <dsp:nvSpPr>
        <dsp:cNvPr id="0" name=""/>
        <dsp:cNvSpPr/>
      </dsp:nvSpPr>
      <dsp:spPr>
        <a:xfrm>
          <a:off x="5256286" y="1091855"/>
          <a:ext cx="574534" cy="4450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5256286" y="1180871"/>
        <a:ext cx="441009" cy="267050"/>
      </dsp:txXfrm>
    </dsp:sp>
    <dsp:sp modelId="{38987AFF-0FA4-49F9-983D-529640289316}">
      <dsp:nvSpPr>
        <dsp:cNvPr id="0" name=""/>
        <dsp:cNvSpPr/>
      </dsp:nvSpPr>
      <dsp:spPr>
        <a:xfrm>
          <a:off x="6069307" y="1083997"/>
          <a:ext cx="1787687" cy="691200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Pasteurisation</a:t>
          </a:r>
          <a:endParaRPr lang="en-GB" sz="1600" kern="1200" dirty="0"/>
        </a:p>
      </dsp:txBody>
      <dsp:txXfrm>
        <a:off x="6069307" y="1083997"/>
        <a:ext cx="1787687" cy="460800"/>
      </dsp:txXfrm>
    </dsp:sp>
    <dsp:sp modelId="{E05FC591-F805-447B-944C-9F17DF4E16CD}">
      <dsp:nvSpPr>
        <dsp:cNvPr id="0" name=""/>
        <dsp:cNvSpPr/>
      </dsp:nvSpPr>
      <dsp:spPr>
        <a:xfrm>
          <a:off x="6435460" y="1544796"/>
          <a:ext cx="1787687" cy="2372625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Temp= 62.8°C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Time=30min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Prevents deterioration of milk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Denaturation</a:t>
          </a:r>
          <a:r>
            <a:rPr lang="en-GB" sz="1600" kern="1200" dirty="0" smtClean="0"/>
            <a:t> of protein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6487820" y="1597156"/>
        <a:ext cx="1682967" cy="22679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645A77-B72E-404C-A830-80E4BB65A822}">
      <dsp:nvSpPr>
        <dsp:cNvPr id="0" name=""/>
        <dsp:cNvSpPr/>
      </dsp:nvSpPr>
      <dsp:spPr>
        <a:xfrm>
          <a:off x="341" y="11019"/>
          <a:ext cx="2315989" cy="1007097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Homogenisation</a:t>
          </a:r>
          <a:endParaRPr lang="en-GB" sz="1600" kern="1200" dirty="0"/>
        </a:p>
      </dsp:txBody>
      <dsp:txXfrm>
        <a:off x="341" y="11019"/>
        <a:ext cx="2315989" cy="671398"/>
      </dsp:txXfrm>
    </dsp:sp>
    <dsp:sp modelId="{D17636DF-E882-423D-84F9-955883B190D5}">
      <dsp:nvSpPr>
        <dsp:cNvPr id="0" name=""/>
        <dsp:cNvSpPr/>
      </dsp:nvSpPr>
      <dsp:spPr>
        <a:xfrm>
          <a:off x="525837" y="533794"/>
          <a:ext cx="2315989" cy="2994324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Reducing size of fat globules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Temp=40-65</a:t>
          </a:r>
          <a:r>
            <a:rPr lang="en-GB" sz="1800" kern="1200" dirty="0" smtClean="0">
              <a:latin typeface="Calibri"/>
            </a:rPr>
            <a:t>⁰C</a:t>
          </a:r>
          <a:endParaRPr lang="en-GB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/>
        </a:p>
      </dsp:txBody>
      <dsp:txXfrm>
        <a:off x="593670" y="601627"/>
        <a:ext cx="2180323" cy="2858658"/>
      </dsp:txXfrm>
    </dsp:sp>
    <dsp:sp modelId="{95F332F1-F0D6-432E-AE27-F3D0DBAEC707}">
      <dsp:nvSpPr>
        <dsp:cNvPr id="0" name=""/>
        <dsp:cNvSpPr/>
      </dsp:nvSpPr>
      <dsp:spPr>
        <a:xfrm rot="22443">
          <a:off x="2857183" y="73245"/>
          <a:ext cx="1146658" cy="576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2857185" y="188003"/>
        <a:ext cx="973674" cy="345968"/>
      </dsp:txXfrm>
    </dsp:sp>
    <dsp:sp modelId="{833FCD6B-D5AD-497B-A08D-812132D87D86}">
      <dsp:nvSpPr>
        <dsp:cNvPr id="0" name=""/>
        <dsp:cNvSpPr/>
      </dsp:nvSpPr>
      <dsp:spPr>
        <a:xfrm>
          <a:off x="4479791" y="40263"/>
          <a:ext cx="2315989" cy="1007097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Inoculation and Fermentation</a:t>
          </a:r>
          <a:endParaRPr lang="en-GB" sz="1600" kern="1200" dirty="0"/>
        </a:p>
      </dsp:txBody>
      <dsp:txXfrm>
        <a:off x="4479791" y="40263"/>
        <a:ext cx="2315989" cy="671398"/>
      </dsp:txXfrm>
    </dsp:sp>
    <dsp:sp modelId="{75F87EDD-56A8-46E0-86A4-6EAB42617A52}">
      <dsp:nvSpPr>
        <dsp:cNvPr id="0" name=""/>
        <dsp:cNvSpPr/>
      </dsp:nvSpPr>
      <dsp:spPr>
        <a:xfrm>
          <a:off x="3694195" y="821848"/>
          <a:ext cx="4782865" cy="287735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(1-2%) </a:t>
          </a:r>
          <a:r>
            <a:rPr lang="en-GB" sz="1600" i="1" kern="1200" dirty="0" smtClean="0"/>
            <a:t>Streptococcus </a:t>
          </a:r>
          <a:r>
            <a:rPr lang="en-GB" sz="1600" i="1" kern="1200" dirty="0" err="1" smtClean="0"/>
            <a:t>thermophilus</a:t>
          </a:r>
          <a:r>
            <a:rPr lang="en-GB" sz="1600" kern="1200" dirty="0" smtClean="0"/>
            <a:t>  and </a:t>
          </a:r>
          <a:r>
            <a:rPr lang="en-GB" sz="1600" i="1" kern="1200" dirty="0" smtClean="0"/>
            <a:t>Lactobacillus </a:t>
          </a:r>
          <a:r>
            <a:rPr lang="en-GB" sz="1600" i="1" kern="1200" dirty="0" err="1" smtClean="0"/>
            <a:t>bulgaricus</a:t>
          </a:r>
          <a:r>
            <a:rPr lang="en-GB" sz="1600" i="1" kern="1200" dirty="0" smtClean="0"/>
            <a:t> 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Temp=40-45</a:t>
          </a:r>
          <a:r>
            <a:rPr lang="en-GB" sz="1600" kern="1200" dirty="0" smtClean="0">
              <a:latin typeface="Calibri"/>
            </a:rPr>
            <a:t>⁰C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Time= 4-5 hour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convert sugar into lactic acid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pH of final yogurt=4.2-4.5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Preparation of stirred yogurt 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3778470" y="906123"/>
        <a:ext cx="4614315" cy="27088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035C2D-56AD-4666-90FE-78A0DCE0FB95}">
      <dsp:nvSpPr>
        <dsp:cNvPr id="0" name=""/>
        <dsp:cNvSpPr/>
      </dsp:nvSpPr>
      <dsp:spPr>
        <a:xfrm>
          <a:off x="3360" y="836325"/>
          <a:ext cx="1645662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Receiving kiwis</a:t>
          </a:r>
          <a:endParaRPr lang="en-GB" sz="2000" kern="1200" dirty="0"/>
        </a:p>
      </dsp:txBody>
      <dsp:txXfrm>
        <a:off x="3360" y="836325"/>
        <a:ext cx="1645662" cy="489600"/>
      </dsp:txXfrm>
    </dsp:sp>
    <dsp:sp modelId="{9C090D20-6D05-4102-86A0-B479D95FF6F9}">
      <dsp:nvSpPr>
        <dsp:cNvPr id="0" name=""/>
        <dsp:cNvSpPr/>
      </dsp:nvSpPr>
      <dsp:spPr>
        <a:xfrm>
          <a:off x="237800" y="1479088"/>
          <a:ext cx="1645662" cy="240975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Same </a:t>
          </a:r>
          <a:r>
            <a:rPr lang="en-GB" sz="2000" kern="1200" dirty="0" smtClean="0"/>
            <a:t>variety and maturity </a:t>
          </a:r>
          <a:endParaRPr lang="en-GB" sz="20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700" kern="1200" dirty="0"/>
        </a:p>
      </dsp:txBody>
      <dsp:txXfrm>
        <a:off x="286000" y="1527288"/>
        <a:ext cx="1549262" cy="2313350"/>
      </dsp:txXfrm>
    </dsp:sp>
    <dsp:sp modelId="{62921CC8-B3A5-4C82-B205-252D919FBFD2}">
      <dsp:nvSpPr>
        <dsp:cNvPr id="0" name=""/>
        <dsp:cNvSpPr/>
      </dsp:nvSpPr>
      <dsp:spPr>
        <a:xfrm>
          <a:off x="1955200" y="876263"/>
          <a:ext cx="649097" cy="409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11429" cap="flat" cmpd="sng" algn="ctr">
          <a:solidFill>
            <a:schemeClr val="accent6">
              <a:shade val="50000"/>
            </a:schemeClr>
          </a:solidFill>
          <a:prstDash val="sysDash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955200" y="958207"/>
        <a:ext cx="526180" cy="245834"/>
      </dsp:txXfrm>
    </dsp:sp>
    <dsp:sp modelId="{F29972D0-B719-42E7-A6CE-F3AA48B0B0AA}">
      <dsp:nvSpPr>
        <dsp:cNvPr id="0" name=""/>
        <dsp:cNvSpPr/>
      </dsp:nvSpPr>
      <dsp:spPr>
        <a:xfrm>
          <a:off x="2873734" y="836325"/>
          <a:ext cx="1645662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Sorting</a:t>
          </a:r>
          <a:endParaRPr lang="en-GB" sz="2000" kern="1200" dirty="0"/>
        </a:p>
      </dsp:txBody>
      <dsp:txXfrm>
        <a:off x="2873734" y="836325"/>
        <a:ext cx="1645662" cy="489600"/>
      </dsp:txXfrm>
    </dsp:sp>
    <dsp:sp modelId="{1389205C-13F5-4346-ADCA-9BD8CC0C99A5}">
      <dsp:nvSpPr>
        <dsp:cNvPr id="0" name=""/>
        <dsp:cNvSpPr/>
      </dsp:nvSpPr>
      <dsp:spPr>
        <a:xfrm>
          <a:off x="2646928" y="1325924"/>
          <a:ext cx="2773401" cy="240975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Size, appearance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Remove rotten, </a:t>
          </a:r>
          <a:r>
            <a:rPr lang="en-GB" sz="1700" kern="1200" dirty="0" err="1" smtClean="0"/>
            <a:t>unripened</a:t>
          </a:r>
          <a:r>
            <a:rPr lang="en-GB" sz="1700" kern="1200" dirty="0" smtClean="0"/>
            <a:t> or extremely ripened 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700" kern="1200" dirty="0"/>
        </a:p>
      </dsp:txBody>
      <dsp:txXfrm>
        <a:off x="2717507" y="1396503"/>
        <a:ext cx="2632243" cy="2268592"/>
      </dsp:txXfrm>
    </dsp:sp>
    <dsp:sp modelId="{B92102BA-5272-44B9-988F-ED52C7AA7665}">
      <dsp:nvSpPr>
        <dsp:cNvPr id="0" name=""/>
        <dsp:cNvSpPr/>
      </dsp:nvSpPr>
      <dsp:spPr>
        <a:xfrm>
          <a:off x="4922290" y="876263"/>
          <a:ext cx="854134" cy="409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0000" cap="flat" cmpd="sng" algn="ctr">
          <a:solidFill>
            <a:schemeClr val="lt1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922290" y="958207"/>
        <a:ext cx="731217" cy="245834"/>
      </dsp:txXfrm>
    </dsp:sp>
    <dsp:sp modelId="{2D267412-2675-4471-AC70-8FEB3437FF6C}">
      <dsp:nvSpPr>
        <dsp:cNvPr id="0" name=""/>
        <dsp:cNvSpPr/>
      </dsp:nvSpPr>
      <dsp:spPr>
        <a:xfrm>
          <a:off x="6130971" y="836325"/>
          <a:ext cx="1645662" cy="734399"/>
        </a:xfrm>
        <a:prstGeom prst="roundRect">
          <a:avLst>
            <a:gd name="adj" fmla="val 10000"/>
          </a:avLst>
        </a:prstGeom>
        <a:solidFill>
          <a:schemeClr val="accent6">
            <a:tint val="45000"/>
          </a:schemeClr>
        </a:soli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Washing</a:t>
          </a:r>
          <a:endParaRPr lang="en-GB" sz="2000" kern="1200" dirty="0"/>
        </a:p>
      </dsp:txBody>
      <dsp:txXfrm>
        <a:off x="6130971" y="836325"/>
        <a:ext cx="1645662" cy="489600"/>
      </dsp:txXfrm>
    </dsp:sp>
    <dsp:sp modelId="{8D88C8B1-C303-445A-913B-DB4747CA018C}">
      <dsp:nvSpPr>
        <dsp:cNvPr id="0" name=""/>
        <dsp:cNvSpPr/>
      </dsp:nvSpPr>
      <dsp:spPr>
        <a:xfrm>
          <a:off x="6081172" y="1325924"/>
          <a:ext cx="2419386" cy="2409750"/>
        </a:xfrm>
        <a:prstGeom prst="roundRect">
          <a:avLst>
            <a:gd name="adj" fmla="val 10000"/>
          </a:avLst>
        </a:prstGeom>
        <a:solidFill>
          <a:schemeClr val="accent3">
            <a:tint val="45000"/>
          </a:schemeClr>
        </a:solidFill>
        <a:ln w="9525" cap="flat" cmpd="sng" algn="ctr">
          <a:solidFill>
            <a:schemeClr val="accent3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In running water with 0.1% KMNO4</a:t>
          </a:r>
          <a:endParaRPr lang="en-GB" sz="2000" kern="1200" dirty="0"/>
        </a:p>
      </dsp:txBody>
      <dsp:txXfrm>
        <a:off x="6151751" y="1396503"/>
        <a:ext cx="2278228" cy="2268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13BAF-5D6F-4419-9F5B-562BDCCD0288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EA4BA-D7AB-456D-B75D-FF5CD269792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9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20B9-3A58-41B0-988A-A7FE017582D2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20B9-3A58-41B0-988A-A7FE017582D2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1931BDE-444B-423F-9773-2BCD9C0EB5E4}" type="datetimeFigureOut">
              <a:rPr lang="en-GB" smtClean="0"/>
              <a:pPr/>
              <a:t>31/07/2011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7BABE38-741B-4776-BBD2-5F273AF041E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KiwiYogurtsmooth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655272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Autofit/>
          </a:bodyPr>
          <a:lstStyle/>
          <a:p>
            <a:r>
              <a:rPr lang="en-GB" sz="2000" b="1" u="sng" dirty="0" smtClean="0">
                <a:solidFill>
                  <a:schemeClr val="tx1"/>
                </a:solidFill>
              </a:rPr>
              <a:t>Group B</a:t>
            </a:r>
            <a:endParaRPr lang="en-GB" sz="2000" b="1" u="sng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i="1" dirty="0">
                <a:solidFill>
                  <a:schemeClr val="tx1"/>
                </a:solidFill>
              </a:rPr>
              <a:t>Marianna Christofi 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i="1" dirty="0" err="1">
                <a:solidFill>
                  <a:schemeClr val="tx1"/>
                </a:solidFill>
              </a:rPr>
              <a:t>Yashorajvardhini</a:t>
            </a:r>
            <a:r>
              <a:rPr lang="en-GB" sz="2000" i="1" dirty="0">
                <a:solidFill>
                  <a:schemeClr val="tx1"/>
                </a:solidFill>
              </a:rPr>
              <a:t> </a:t>
            </a:r>
            <a:r>
              <a:rPr lang="en-GB" sz="2000" i="1" dirty="0" err="1">
                <a:solidFill>
                  <a:schemeClr val="tx1"/>
                </a:solidFill>
              </a:rPr>
              <a:t>Nimbalkar</a:t>
            </a:r>
            <a:r>
              <a:rPr lang="en-GB" sz="2000" i="1" dirty="0">
                <a:solidFill>
                  <a:schemeClr val="tx1"/>
                </a:solidFill>
              </a:rPr>
              <a:t> 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i="1" dirty="0" err="1">
                <a:solidFill>
                  <a:schemeClr val="tx1"/>
                </a:solidFill>
              </a:rPr>
              <a:t>Huiying</a:t>
            </a:r>
            <a:r>
              <a:rPr lang="en-GB" sz="2000" i="1" dirty="0">
                <a:solidFill>
                  <a:schemeClr val="tx1"/>
                </a:solidFill>
              </a:rPr>
              <a:t> Shang 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i="1" dirty="0" err="1">
                <a:solidFill>
                  <a:schemeClr val="tx1"/>
                </a:solidFill>
              </a:rPr>
              <a:t>Rong</a:t>
            </a:r>
            <a:r>
              <a:rPr lang="en-GB" sz="2000" i="1" dirty="0">
                <a:solidFill>
                  <a:schemeClr val="tx1"/>
                </a:solidFill>
              </a:rPr>
              <a:t> Lu 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i="1" dirty="0" err="1">
                <a:solidFill>
                  <a:schemeClr val="tx1"/>
                </a:solidFill>
              </a:rPr>
              <a:t>Zhun</a:t>
            </a:r>
            <a:r>
              <a:rPr lang="en-GB" sz="2000" i="1" dirty="0">
                <a:solidFill>
                  <a:schemeClr val="tx1"/>
                </a:solidFill>
              </a:rPr>
              <a:t> Wang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492896"/>
            <a:ext cx="7772400" cy="1870715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i="1" dirty="0" smtClean="0">
                <a:solidFill>
                  <a:schemeClr val="tx1"/>
                </a:solidFill>
              </a:rPr>
              <a:t>Food 5450M Industrial Project: Food Innovation</a:t>
            </a:r>
            <a:r>
              <a:rPr lang="en-GB" sz="3100" i="1" dirty="0" smtClean="0"/>
              <a:t/>
            </a:r>
            <a:br>
              <a:rPr lang="en-GB" sz="3100" i="1" dirty="0" smtClean="0"/>
            </a:br>
            <a:r>
              <a:rPr lang="en-GB" i="1" dirty="0"/>
              <a:t/>
            </a:r>
            <a:br>
              <a:rPr lang="en-GB" i="1" dirty="0"/>
            </a:br>
            <a:r>
              <a:rPr lang="en-GB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Yogurt </a:t>
            </a:r>
            <a:r>
              <a:rPr lang="en-GB" sz="4000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food: </a:t>
            </a:r>
            <a:r>
              <a:rPr lang="en-GB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‘Soy yogurt drink with kiwi Flavour’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Unit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III: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Defining product and process specifications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60432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4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Laboratory Process Flowchart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547664" y="1340768"/>
          <a:ext cx="68407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ight Arrow 7"/>
          <p:cNvSpPr/>
          <p:nvPr/>
        </p:nvSpPr>
        <p:spPr>
          <a:xfrm>
            <a:off x="251520" y="2708920"/>
            <a:ext cx="576064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8172400" y="2636912"/>
            <a:ext cx="576064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GB" sz="4400" dirty="0" smtClean="0">
                <a:solidFill>
                  <a:schemeClr val="accent3">
                    <a:lumMod val="75000"/>
                  </a:schemeClr>
                </a:solidFill>
              </a:rPr>
              <a:t>Industrial Flow Chart</a:t>
            </a:r>
            <a:endParaRPr lang="en-GB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 descr="15209342-kiwi-and-yoghu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789040"/>
            <a:ext cx="1800199" cy="2081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Industrial process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  Industrial processing carries three lines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         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755576" y="4077072"/>
            <a:ext cx="2088232" cy="72008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Cows yogurt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4067944" y="4077072"/>
            <a:ext cx="1944216" cy="648072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Soy yogurt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6948264" y="4005064"/>
            <a:ext cx="1944216" cy="648072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Kiwi juice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644008" y="2492896"/>
            <a:ext cx="576064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7668344" y="2492896"/>
            <a:ext cx="64807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1547664" y="2564904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>
                <a:solidFill>
                  <a:schemeClr val="accent6">
                    <a:lumMod val="75000"/>
                  </a:schemeClr>
                </a:solidFill>
              </a:rPr>
              <a:t>Cows yogurt and Soy yogurt (Line 1 and 2)</a:t>
            </a:r>
            <a:endParaRPr lang="en-GB" sz="3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44932865"/>
              </p:ext>
            </p:extLst>
          </p:nvPr>
        </p:nvGraphicFramePr>
        <p:xfrm>
          <a:off x="457200" y="1124744"/>
          <a:ext cx="822960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/>
          <p:cNvSpPr/>
          <p:nvPr/>
        </p:nvSpPr>
        <p:spPr>
          <a:xfrm>
            <a:off x="8460432" y="2276872"/>
            <a:ext cx="504056" cy="2880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>
                <a:solidFill>
                  <a:schemeClr val="accent6">
                    <a:lumMod val="75000"/>
                  </a:schemeClr>
                </a:solidFill>
              </a:rPr>
              <a:t>Cows yogurt and Soy yogurt (Line 1 and 2)</a:t>
            </a:r>
            <a:endParaRPr lang="en-GB" sz="3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1916832"/>
            <a:ext cx="467544" cy="2880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4294815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/>
          <p:cNvSpPr/>
          <p:nvPr/>
        </p:nvSpPr>
        <p:spPr>
          <a:xfrm>
            <a:off x="0" y="2564904"/>
            <a:ext cx="395536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8316416" y="2492896"/>
            <a:ext cx="648072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9716902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2708920"/>
            <a:ext cx="539552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532440" y="2708920"/>
            <a:ext cx="611560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34906464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2564904"/>
            <a:ext cx="467544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532440" y="2492896"/>
            <a:ext cx="504056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2708920"/>
            <a:ext cx="467544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676456" y="2564904"/>
            <a:ext cx="467544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2636912"/>
            <a:ext cx="539552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532440" y="2636912"/>
            <a:ext cx="360040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2000"/>
            <a:duotone>
              <a:schemeClr val="bg2">
                <a:shade val="80000"/>
              </a:schemeClr>
              <a:schemeClr val="bg2">
                <a:tint val="91000"/>
              </a:schemeClr>
            </a:duotone>
            <a:lum/>
          </a:blip>
          <a:srcRect/>
          <a:tile tx="0" ty="0" sx="40000" sy="50000" flip="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39864" cy="691520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Introduction</a:t>
            </a:r>
            <a:endParaRPr lang="en-GB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8183880" cy="41879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b="1" u="sng" dirty="0" smtClean="0"/>
              <a:t> Aim :</a:t>
            </a:r>
            <a:r>
              <a:rPr lang="en-GB" dirty="0" smtClean="0"/>
              <a:t> develop </a:t>
            </a:r>
            <a:r>
              <a:rPr lang="en-GB" dirty="0"/>
              <a:t>and optimize the final product  defining the product and process </a:t>
            </a:r>
            <a:r>
              <a:rPr lang="en-GB" dirty="0" smtClean="0"/>
              <a:t>specifications  by: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r>
              <a:rPr lang="en-GB" dirty="0" smtClean="0"/>
              <a:t>developing </a:t>
            </a:r>
            <a:r>
              <a:rPr lang="en-GB" dirty="0"/>
              <a:t>the process and  equipment flowchart according to legislation </a:t>
            </a:r>
            <a:r>
              <a:rPr lang="en-GB" dirty="0" smtClean="0"/>
              <a:t>specifications </a:t>
            </a:r>
          </a:p>
          <a:p>
            <a:endParaRPr lang="en-GB" dirty="0" smtClean="0"/>
          </a:p>
          <a:p>
            <a:r>
              <a:rPr lang="en-GB" dirty="0" smtClean="0"/>
              <a:t>conducting </a:t>
            </a:r>
            <a:r>
              <a:rPr lang="en-GB" dirty="0"/>
              <a:t>consumer sensory and descriptive </a:t>
            </a:r>
            <a:r>
              <a:rPr lang="en-GB" dirty="0" smtClean="0"/>
              <a:t>analysis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348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Kiwi juice (Line 3)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>
            <a:off x="0" y="2348880"/>
            <a:ext cx="539552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532440" y="2204864"/>
            <a:ext cx="432048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242088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3">
                    <a:lumMod val="75000"/>
                  </a:schemeClr>
                </a:solidFill>
              </a:rPr>
              <a:t>Equipment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4110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Equipments Selection Principle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Capacity    5000----10000 units 2500l/day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Time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Standards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Processing requirements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CIP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GMP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HACCP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Cost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</a:rPr>
              <a:t>Equipment</a:t>
            </a:r>
            <a:endParaRPr lang="en-GB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828600" y="1397919"/>
            <a:ext cx="8348563" cy="4572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endParaRPr lang="en-GB" sz="4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403648" cy="223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6634" y="1"/>
            <a:ext cx="1427366" cy="227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725144"/>
            <a:ext cx="1403647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34532" y="4293096"/>
            <a:ext cx="1409468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1680" y="1411479"/>
            <a:ext cx="63367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0070C0"/>
                </a:solidFill>
              </a:rPr>
              <a:t>Tanks</a:t>
            </a:r>
          </a:p>
          <a:p>
            <a:r>
              <a:rPr lang="en-GB" sz="2400" dirty="0" smtClean="0"/>
              <a:t>      - Storage tank</a:t>
            </a:r>
          </a:p>
          <a:p>
            <a:r>
              <a:rPr lang="en-GB" sz="2400" dirty="0" smtClean="0"/>
              <a:t>      - Fermentation tank</a:t>
            </a:r>
          </a:p>
          <a:p>
            <a:r>
              <a:rPr lang="en-GB" sz="2400" dirty="0" smtClean="0"/>
              <a:t>      - Multipurpose tank</a:t>
            </a:r>
          </a:p>
          <a:p>
            <a:r>
              <a:rPr lang="en-GB" sz="2400" dirty="0" smtClean="0"/>
              <a:t>Fermentation only</a:t>
            </a:r>
          </a:p>
          <a:p>
            <a:r>
              <a:rPr lang="en-GB" sz="2400" dirty="0" smtClean="0"/>
              <a:t>Tank: Fermentation/Cooling Tank</a:t>
            </a:r>
          </a:p>
          <a:p>
            <a:r>
              <a:rPr lang="en-GB" sz="2400" dirty="0" smtClean="0"/>
              <a:t>2500 Litre</a:t>
            </a:r>
          </a:p>
          <a:p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b="1" dirty="0" err="1" smtClean="0">
                <a:solidFill>
                  <a:srgbClr val="0070C0"/>
                </a:solidFill>
              </a:rPr>
              <a:t>Seperator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      -The TS-500-0 </a:t>
            </a:r>
            <a:r>
              <a:rPr lang="en-GB" sz="2400" dirty="0" err="1" smtClean="0"/>
              <a:t>seperator</a:t>
            </a:r>
            <a:endParaRPr lang="en-GB" sz="2400" dirty="0" smtClean="0"/>
          </a:p>
          <a:p>
            <a:r>
              <a:rPr lang="en-GB" sz="2400" dirty="0" smtClean="0"/>
              <a:t>      -The final fat content of the milk process is within pre-set limits (0%- 3,5%)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4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</a:rPr>
              <a:t>Equipment</a:t>
            </a:r>
            <a:endParaRPr lang="en-GB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7"/>
            <a:ext cx="8503920" cy="4771631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GB" sz="3200" b="1" dirty="0" smtClean="0">
                <a:solidFill>
                  <a:schemeClr val="accent1"/>
                </a:solidFill>
              </a:rPr>
              <a:t>Bath </a:t>
            </a:r>
            <a:r>
              <a:rPr lang="en-GB" sz="3200" b="1" dirty="0" err="1" smtClean="0">
                <a:solidFill>
                  <a:schemeClr val="accent1"/>
                </a:solidFill>
              </a:rPr>
              <a:t>pasterurizer</a:t>
            </a:r>
            <a:endParaRPr lang="en-GB" sz="32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sz="3200" dirty="0" smtClean="0"/>
              <a:t>  500-1,000 </a:t>
            </a:r>
            <a:r>
              <a:rPr lang="en-GB" sz="3200" dirty="0" smtClean="0"/>
              <a:t>L/Batch,65°C</a:t>
            </a:r>
          </a:p>
          <a:p>
            <a:pPr>
              <a:buNone/>
            </a:pPr>
            <a:endParaRPr lang="en-GB" sz="3200" dirty="0" smtClean="0"/>
          </a:p>
          <a:p>
            <a:pPr>
              <a:buFont typeface="Wingdings" pitchFamily="2" charset="2"/>
              <a:buChar char="Ø"/>
            </a:pPr>
            <a:r>
              <a:rPr lang="en-GB" sz="3200" b="1" dirty="0">
                <a:solidFill>
                  <a:schemeClr val="accent1"/>
                </a:solidFill>
              </a:rPr>
              <a:t>Homogenizer</a:t>
            </a:r>
          </a:p>
          <a:p>
            <a:pPr>
              <a:buNone/>
            </a:pPr>
            <a:r>
              <a:rPr lang="en-GB" sz="3200" dirty="0" smtClean="0"/>
              <a:t>  The TH-025 homogenizer ,500L per hour </a:t>
            </a:r>
            <a:r>
              <a:rPr lang="en-GB" sz="3200" dirty="0" smtClean="0"/>
              <a:t>0-65°C</a:t>
            </a:r>
          </a:p>
          <a:p>
            <a:pPr>
              <a:buNone/>
            </a:pPr>
            <a:endParaRPr lang="en-GB" sz="3200" dirty="0" smtClean="0"/>
          </a:p>
          <a:p>
            <a:pPr>
              <a:buFont typeface="Wingdings" pitchFamily="2" charset="2"/>
              <a:buChar char="Ø"/>
            </a:pPr>
            <a:r>
              <a:rPr lang="en-GB" sz="3200" b="1" dirty="0" smtClean="0">
                <a:solidFill>
                  <a:schemeClr val="accent1"/>
                </a:solidFill>
              </a:rPr>
              <a:t>Cooling system</a:t>
            </a:r>
          </a:p>
          <a:p>
            <a:pPr>
              <a:buNone/>
            </a:pPr>
            <a:r>
              <a:rPr lang="en-GB" sz="3200" dirty="0" smtClean="0"/>
              <a:t>  The cooling system (TC-6000) temperature </a:t>
            </a:r>
            <a:r>
              <a:rPr lang="en-GB" sz="3200" dirty="0" smtClean="0"/>
              <a:t>ranges</a:t>
            </a:r>
          </a:p>
          <a:p>
            <a:pPr>
              <a:buNone/>
            </a:pPr>
            <a:r>
              <a:rPr lang="en-GB" sz="3200" dirty="0" smtClean="0"/>
              <a:t> </a:t>
            </a:r>
            <a:r>
              <a:rPr lang="en-GB" sz="3200" dirty="0" smtClean="0"/>
              <a:t>from </a:t>
            </a:r>
            <a:r>
              <a:rPr lang="en-GB" sz="3200" dirty="0" smtClean="0"/>
              <a:t>2-4°C</a:t>
            </a:r>
          </a:p>
          <a:p>
            <a:pPr>
              <a:buNone/>
            </a:pPr>
            <a:endParaRPr lang="en-GB" sz="3200" dirty="0" smtClean="0"/>
          </a:p>
          <a:p>
            <a:pPr>
              <a:buFont typeface="Wingdings" pitchFamily="2" charset="2"/>
              <a:buChar char="Ø"/>
            </a:pPr>
            <a:r>
              <a:rPr lang="en-GB" sz="3200" b="1" dirty="0" smtClean="0">
                <a:solidFill>
                  <a:schemeClr val="accent1"/>
                </a:solidFill>
              </a:rPr>
              <a:t>Filling </a:t>
            </a:r>
            <a:r>
              <a:rPr lang="en-GB" sz="3200" b="1" dirty="0" smtClean="0">
                <a:solidFill>
                  <a:schemeClr val="accent1"/>
                </a:solidFill>
              </a:rPr>
              <a:t>machine</a:t>
            </a:r>
            <a:endParaRPr lang="en-GB" sz="32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sz="3200" dirty="0" smtClean="0"/>
              <a:t>  The </a:t>
            </a:r>
            <a:r>
              <a:rPr lang="en-GB" sz="3200" dirty="0" err="1" smtClean="0"/>
              <a:t>Dogaseptic</a:t>
            </a:r>
            <a:r>
              <a:rPr lang="en-GB" sz="3200" dirty="0" smtClean="0"/>
              <a:t> </a:t>
            </a:r>
            <a:r>
              <a:rPr lang="en-GB" sz="3200" dirty="0" smtClean="0"/>
              <a:t>series</a:t>
            </a:r>
          </a:p>
          <a:p>
            <a:pPr>
              <a:buNone/>
            </a:pPr>
            <a:endParaRPr lang="en-GB" sz="3200" dirty="0" smtClean="0"/>
          </a:p>
          <a:p>
            <a:pPr>
              <a:buFont typeface="Wingdings" pitchFamily="2" charset="2"/>
              <a:buChar char="Ø"/>
            </a:pPr>
            <a:r>
              <a:rPr lang="en-GB" sz="3200" b="1" dirty="0" smtClean="0">
                <a:solidFill>
                  <a:schemeClr val="accent1"/>
                </a:solidFill>
              </a:rPr>
              <a:t>Blender</a:t>
            </a:r>
            <a:endParaRPr lang="en-GB" sz="32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sz="3200" dirty="0" smtClean="0"/>
              <a:t>  </a:t>
            </a:r>
            <a:r>
              <a:rPr lang="en-GB" sz="3200" dirty="0" err="1" smtClean="0"/>
              <a:t>Gasti</a:t>
            </a:r>
            <a:r>
              <a:rPr lang="en-GB" sz="3200" dirty="0" smtClean="0"/>
              <a:t> </a:t>
            </a:r>
            <a:r>
              <a:rPr lang="en-GB" sz="3200" dirty="0" err="1" smtClean="0"/>
              <a:t>DOGAmix</a:t>
            </a:r>
            <a:r>
              <a:rPr lang="en-GB" sz="3200" dirty="0" smtClean="0"/>
              <a:t> 60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2050" name="Picture 2" descr="\\ds.leeds.ac.uk\student\student42\fs10zw\My Pictures\BatchPa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0"/>
            <a:ext cx="1117600" cy="1460500"/>
          </a:xfrm>
          <a:prstGeom prst="rect">
            <a:avLst/>
          </a:prstGeom>
          <a:noFill/>
        </p:spPr>
      </p:pic>
      <p:pic>
        <p:nvPicPr>
          <p:cNvPr id="2052" name="Picture 4" descr="\\ds.leeds.ac.uk\student\student42\fs10zw\My Pictures\High_Pressure_Homogeniz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005064"/>
            <a:ext cx="1977254" cy="2293615"/>
          </a:xfrm>
          <a:prstGeom prst="rect">
            <a:avLst/>
          </a:prstGeom>
          <a:noFill/>
        </p:spPr>
      </p:pic>
      <p:pic>
        <p:nvPicPr>
          <p:cNvPr id="7" name="Picture 6" descr="USGCCAFTK4QNCAJATV87CA4GNQ0XCA3IMF68CAS39P37CABCLPJOCAOLRDZQCAC8EZV5CATX0NA9CAEEPLXFCAWZ8B1ZCAP2GDF5CA0WPPQDCAJ9RO1ICA6G6MWMCA62FYZKCANSTWLFCAGPLIYXCAL58IW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60647"/>
            <a:ext cx="1296144" cy="1234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98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4900" dirty="0" smtClean="0">
                <a:solidFill>
                  <a:schemeClr val="accent6">
                    <a:lumMod val="75000"/>
                  </a:schemeClr>
                </a:solidFill>
              </a:rPr>
              <a:t>Equipment</a:t>
            </a:r>
            <a:r>
              <a:rPr lang="en-GB" sz="4900" dirty="0" smtClean="0"/>
              <a:t/>
            </a:r>
            <a:br>
              <a:rPr lang="en-GB" sz="4900" dirty="0" smtClean="0"/>
            </a:br>
            <a:endParaRPr lang="en-GB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632" y="1628800"/>
            <a:ext cx="850392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100" b="1" dirty="0" err="1" smtClean="0">
                <a:solidFill>
                  <a:schemeClr val="accent1"/>
                </a:solidFill>
              </a:rPr>
              <a:t>Deaerator</a:t>
            </a:r>
            <a:endParaRPr lang="en-GB" sz="21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sz="2100" b="1" dirty="0" smtClean="0"/>
              <a:t>     </a:t>
            </a:r>
            <a:r>
              <a:rPr lang="en-GB" sz="2100" dirty="0" err="1" smtClean="0"/>
              <a:t>FrymaKoruma</a:t>
            </a:r>
            <a:r>
              <a:rPr lang="en-GB" sz="2100" dirty="0" smtClean="0"/>
              <a:t> Vacuum </a:t>
            </a:r>
            <a:r>
              <a:rPr lang="en-GB" sz="2100" dirty="0" err="1" smtClean="0"/>
              <a:t>Deaerating</a:t>
            </a:r>
            <a:r>
              <a:rPr lang="en-GB" sz="2100" dirty="0" smtClean="0"/>
              <a:t> Unit type VE</a:t>
            </a:r>
          </a:p>
          <a:p>
            <a:pPr>
              <a:buNone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b="1" dirty="0" smtClean="0">
                <a:solidFill>
                  <a:schemeClr val="accent1"/>
                </a:solidFill>
              </a:rPr>
              <a:t>Labelling machine</a:t>
            </a:r>
          </a:p>
          <a:p>
            <a:pPr>
              <a:buNone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b="1" dirty="0" smtClean="0">
                <a:solidFill>
                  <a:srgbClr val="0070C0"/>
                </a:solidFill>
              </a:rPr>
              <a:t>Heat exchanger</a:t>
            </a:r>
          </a:p>
          <a:p>
            <a:r>
              <a:rPr lang="en-GB" sz="2100" dirty="0" smtClean="0"/>
              <a:t>plate heat exchanger (PHE)</a:t>
            </a:r>
          </a:p>
          <a:p>
            <a:r>
              <a:rPr lang="en-GB" sz="2100" dirty="0" smtClean="0"/>
              <a:t>tubular heat exchanger, including the </a:t>
            </a:r>
            <a:r>
              <a:rPr lang="en-GB" sz="2100" dirty="0" err="1" smtClean="0"/>
              <a:t>multitube</a:t>
            </a:r>
            <a:r>
              <a:rPr lang="en-GB" sz="2100" dirty="0" smtClean="0"/>
              <a:t> or multichannel designs</a:t>
            </a:r>
          </a:p>
          <a:p>
            <a:r>
              <a:rPr lang="en-GB" sz="2100" dirty="0" smtClean="0"/>
              <a:t>scraped/swept surface heat exchanger.</a:t>
            </a:r>
          </a:p>
          <a:p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b="1" dirty="0" smtClean="0">
                <a:solidFill>
                  <a:schemeClr val="accent1"/>
                </a:solidFill>
              </a:rPr>
              <a:t>CIP system</a:t>
            </a:r>
            <a:endParaRPr lang="en-GB" sz="2100" b="1" dirty="0">
              <a:solidFill>
                <a:schemeClr val="accent1"/>
              </a:solidFill>
            </a:endParaRPr>
          </a:p>
        </p:txBody>
      </p:sp>
      <p:pic>
        <p:nvPicPr>
          <p:cNvPr id="4" name="Picture 3" descr="69R1CADCWPZCCAI1F621CAJHA0PPCAQIB5HICALC3LD1CAH9ODXICAFITMJNCA64K9CQCA6UCZMOCA55QAS2CAAAHK8DCAOLSBIICAT9N0AJCAL64UYECAS2VTFZCAT6Y1NPCA1ZJW11CAZD73MTCA0EAL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0"/>
            <a:ext cx="1514847" cy="1997600"/>
          </a:xfrm>
          <a:prstGeom prst="rect">
            <a:avLst/>
          </a:prstGeom>
        </p:spPr>
      </p:pic>
      <p:pic>
        <p:nvPicPr>
          <p:cNvPr id="5" name="Picture 4" descr="8N43CA2WYQG9CAFQBOAFCA8U4R9NCA7TDKD8CA50HJSDCAQ985DXCAYV4NRZCA3S35C8CASZKOEUCA4VS5OJCACHD3DNCANJNM4NCA0C0SH3CANFQVURCAPCVETHCA19K2WMCAFGIQD6CAQR0SSSCAU29V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1474416" cy="1368152"/>
          </a:xfrm>
          <a:prstGeom prst="rect">
            <a:avLst/>
          </a:prstGeom>
        </p:spPr>
      </p:pic>
      <p:pic>
        <p:nvPicPr>
          <p:cNvPr id="6" name="Picture 5" descr="D2WDCA7L7S5NCAXOBO0WCA8FQWIVCA39PDJ2CA11AQE7CAPVBQFNCA3AOS6VCAX1X4I5CATI77TKCARSUQB2CAPE67R9CAXFCWV7CAQ4819LCA474QSECA9AHIBACA13GVVVCA5VVYASCAIXCP6PCA3TONB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37112"/>
            <a:ext cx="1517898" cy="1744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</a:rPr>
              <a:t>Regulations</a:t>
            </a:r>
            <a:endParaRPr lang="en-GB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0392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100" dirty="0" smtClean="0"/>
              <a:t>Drinking yogurt-------yogurt </a:t>
            </a:r>
            <a:r>
              <a:rPr lang="en-GB" sz="2100" dirty="0" smtClean="0"/>
              <a:t>products</a:t>
            </a:r>
          </a:p>
          <a:p>
            <a:pPr>
              <a:buFont typeface="Wingdings" pitchFamily="2" charset="2"/>
              <a:buChar char="Ø"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dirty="0"/>
              <a:t>F</a:t>
            </a:r>
            <a:r>
              <a:rPr lang="en-GB" sz="2100" dirty="0" smtClean="0"/>
              <a:t>lavoured </a:t>
            </a:r>
            <a:r>
              <a:rPr lang="en-GB" sz="2100" dirty="0"/>
              <a:t>fermented </a:t>
            </a:r>
            <a:r>
              <a:rPr lang="en-GB" sz="2100" dirty="0" smtClean="0"/>
              <a:t>milk-------not </a:t>
            </a:r>
            <a:r>
              <a:rPr lang="en-GB" sz="2100" dirty="0"/>
              <a:t>contain more than 15% of </a:t>
            </a:r>
            <a:r>
              <a:rPr lang="en-GB" sz="2100" dirty="0" smtClean="0"/>
              <a:t>fruit </a:t>
            </a:r>
          </a:p>
          <a:p>
            <a:pPr>
              <a:buFont typeface="Wingdings" pitchFamily="2" charset="2"/>
              <a:buChar char="Ø"/>
            </a:pPr>
            <a:endParaRPr lang="en-GB" sz="2100" dirty="0"/>
          </a:p>
          <a:p>
            <a:pPr>
              <a:buFont typeface="Wingdings" pitchFamily="2" charset="2"/>
              <a:buChar char="Ø"/>
            </a:pPr>
            <a:r>
              <a:rPr lang="en-GB" sz="2100" dirty="0" smtClean="0"/>
              <a:t>M</a:t>
            </a:r>
            <a:r>
              <a:rPr lang="en-GB" sz="2100" dirty="0" smtClean="0"/>
              <a:t>ilk </a:t>
            </a:r>
            <a:r>
              <a:rPr lang="en-GB" sz="2100" dirty="0"/>
              <a:t>protein in fermented milk and yogurt </a:t>
            </a:r>
            <a:r>
              <a:rPr lang="en-GB" sz="2100" dirty="0" smtClean="0"/>
              <a:t>&gt;2.7%,</a:t>
            </a:r>
          </a:p>
          <a:p>
            <a:pPr>
              <a:buNone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dirty="0" smtClean="0"/>
              <a:t>Milk </a:t>
            </a:r>
            <a:r>
              <a:rPr lang="en-GB" sz="2100" dirty="0"/>
              <a:t>fat in fermented milk </a:t>
            </a:r>
            <a:r>
              <a:rPr lang="en-GB" sz="2100" dirty="0" smtClean="0"/>
              <a:t>&lt;10</a:t>
            </a:r>
            <a:r>
              <a:rPr lang="en-GB" sz="2100" dirty="0"/>
              <a:t>% and &lt;</a:t>
            </a:r>
            <a:r>
              <a:rPr lang="en-GB" sz="2100" dirty="0" smtClean="0"/>
              <a:t>15</a:t>
            </a:r>
            <a:r>
              <a:rPr lang="en-GB" sz="2100" dirty="0"/>
              <a:t>% in </a:t>
            </a:r>
            <a:r>
              <a:rPr lang="en-GB" sz="2100" dirty="0" smtClean="0"/>
              <a:t>yogurt</a:t>
            </a:r>
          </a:p>
          <a:p>
            <a:pPr>
              <a:buFont typeface="Wingdings" pitchFamily="2" charset="2"/>
              <a:buChar char="Ø"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dirty="0" smtClean="0"/>
              <a:t>Acidity </a:t>
            </a:r>
            <a:r>
              <a:rPr lang="en-GB" sz="2100" dirty="0"/>
              <a:t>(expressed as the percentage of lactic acid) of fermented milk </a:t>
            </a:r>
            <a:r>
              <a:rPr lang="en-GB" sz="2100" dirty="0" smtClean="0"/>
              <a:t>&gt;0.3</a:t>
            </a:r>
            <a:r>
              <a:rPr lang="en-GB" sz="2100" dirty="0"/>
              <a:t>% and 0.6% in </a:t>
            </a:r>
            <a:r>
              <a:rPr lang="en-GB" sz="2100" dirty="0" smtClean="0"/>
              <a:t>yogurt</a:t>
            </a:r>
            <a:endParaRPr lang="en-GB" sz="2100" dirty="0"/>
          </a:p>
          <a:p>
            <a:pPr>
              <a:buFont typeface="Wingdings" pitchFamily="2" charset="2"/>
              <a:buChar char="Ø"/>
            </a:pPr>
            <a:endParaRPr lang="en-GB" sz="2100" dirty="0" smtClean="0"/>
          </a:p>
          <a:p>
            <a:pPr>
              <a:buFont typeface="Wingdings" pitchFamily="2" charset="2"/>
              <a:buChar char="Ø"/>
            </a:pPr>
            <a:r>
              <a:rPr lang="en-GB" sz="2100" dirty="0" smtClean="0"/>
              <a:t>Sum </a:t>
            </a:r>
            <a:r>
              <a:rPr lang="en-GB" sz="2100" dirty="0"/>
              <a:t>of the microorganisms constituting started culture &gt;</a:t>
            </a:r>
            <a:r>
              <a:rPr lang="en-GB" sz="2100" dirty="0" smtClean="0"/>
              <a:t> </a:t>
            </a:r>
            <a:r>
              <a:rPr lang="en-GB" sz="2100" dirty="0"/>
              <a:t>10</a:t>
            </a:r>
            <a:r>
              <a:rPr lang="en-GB" sz="2100" baseline="30000" dirty="0"/>
              <a:t>7</a:t>
            </a:r>
            <a:r>
              <a:rPr lang="en-GB" sz="2100" dirty="0"/>
              <a:t> in both fermented milk and yogurt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Regulations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b="1" u="sng" dirty="0" smtClean="0">
                <a:solidFill>
                  <a:schemeClr val="accent1"/>
                </a:solidFill>
              </a:rPr>
              <a:t>Pasteurization</a:t>
            </a:r>
          </a:p>
          <a:p>
            <a:pPr>
              <a:buNone/>
            </a:pPr>
            <a:r>
              <a:rPr lang="en-GB" sz="2400" dirty="0" smtClean="0"/>
              <a:t>  </a:t>
            </a:r>
            <a:r>
              <a:rPr lang="en-GB" sz="2400" dirty="0" smtClean="0"/>
              <a:t>- Temperature&gt;71.7°C </a:t>
            </a:r>
            <a:r>
              <a:rPr lang="en-GB" sz="2400" dirty="0" smtClean="0"/>
              <a:t>for 15 seconds or</a:t>
            </a:r>
          </a:p>
          <a:p>
            <a:pPr>
              <a:buNone/>
            </a:pPr>
            <a:r>
              <a:rPr lang="en-GB" sz="2400" dirty="0" smtClean="0"/>
              <a:t>   &gt;62.8°C for 30 minutes then cooled to 10°C</a:t>
            </a:r>
          </a:p>
          <a:p>
            <a:pPr>
              <a:buNone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b="1" u="sng" dirty="0" smtClean="0">
                <a:solidFill>
                  <a:schemeClr val="accent1"/>
                </a:solidFill>
              </a:rPr>
              <a:t>Labelling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- L</a:t>
            </a:r>
            <a:r>
              <a:rPr lang="en-GB" sz="2400" dirty="0" smtClean="0"/>
              <a:t>ist </a:t>
            </a:r>
            <a:r>
              <a:rPr lang="en-GB" sz="2400" dirty="0" smtClean="0"/>
              <a:t>of </a:t>
            </a:r>
            <a:r>
              <a:rPr lang="en-GB" sz="2400" dirty="0" smtClean="0"/>
              <a:t>ingredients </a:t>
            </a:r>
          </a:p>
          <a:p>
            <a:pPr>
              <a:buNone/>
            </a:pPr>
            <a:r>
              <a:rPr lang="en-GB" sz="2400" dirty="0" smtClean="0"/>
              <a:t>- Food </a:t>
            </a:r>
            <a:r>
              <a:rPr lang="en-GB" sz="2400" dirty="0" smtClean="0"/>
              <a:t>Labelling regulation (1996)</a:t>
            </a:r>
          </a:p>
          <a:p>
            <a:pPr>
              <a:buNone/>
            </a:pPr>
            <a:r>
              <a:rPr lang="en-GB" sz="2400" dirty="0" smtClean="0"/>
              <a:t>- Allergies Information: milk, soy</a:t>
            </a:r>
            <a:endParaRPr lang="en-GB" sz="2400" dirty="0" smtClean="0"/>
          </a:p>
          <a:p>
            <a:pPr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_tuchenhagen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25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1219200"/>
            <a:ext cx="7924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食品工厂设计</a:t>
            </a:r>
          </a:p>
        </p:txBody>
      </p:sp>
      <p:pic>
        <p:nvPicPr>
          <p:cNvPr id="3076" name="Picture 4" descr="desig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11188" y="765175"/>
            <a:ext cx="7924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MY" altLang="zh-CN" sz="4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Factory Layout</a:t>
            </a:r>
            <a:endParaRPr lang="zh-CN" altLang="en-US" sz="4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07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Factory Layout Design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257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    Ensure a appropriate layout is to: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Comply with Accreditation Standard requirements</a:t>
            </a:r>
          </a:p>
          <a:p>
            <a:endParaRPr lang="en-US" dirty="0" smtClean="0"/>
          </a:p>
          <a:p>
            <a:r>
              <a:rPr lang="en-US" dirty="0" smtClean="0"/>
              <a:t>Legislative requirements</a:t>
            </a:r>
          </a:p>
          <a:p>
            <a:endParaRPr lang="en-US" dirty="0" smtClean="0"/>
          </a:p>
          <a:p>
            <a:r>
              <a:rPr lang="en-US" dirty="0" smtClean="0"/>
              <a:t>Efficient utilization of resources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13576" cy="810344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651304" cy="561662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 Process  and equipment flowcharts </a:t>
            </a:r>
            <a:r>
              <a:rPr lang="en-GB" dirty="0"/>
              <a:t>for </a:t>
            </a:r>
            <a:r>
              <a:rPr lang="en-GB" dirty="0" smtClean="0"/>
              <a:t>both laboratory </a:t>
            </a:r>
            <a:r>
              <a:rPr lang="en-GB" dirty="0"/>
              <a:t>and industrial scale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Factory </a:t>
            </a:r>
            <a:r>
              <a:rPr lang="en-GB" dirty="0"/>
              <a:t>layout for the </a:t>
            </a:r>
            <a:r>
              <a:rPr lang="en-GB" dirty="0" smtClean="0"/>
              <a:t>production process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Design experiments for conducting product &amp; process optimisation (Screening + Optimisation)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Conduct sensory consumer &amp; descriptive analysis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Specify </a:t>
            </a:r>
            <a:r>
              <a:rPr lang="en-GB" dirty="0"/>
              <a:t>product &amp; process formulations and determine whether are in compliance with relevant legislation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8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altLang="zh-CN" sz="3600" dirty="0" smtClean="0">
                <a:solidFill>
                  <a:schemeClr val="accent6">
                    <a:lumMod val="75000"/>
                  </a:schemeClr>
                </a:solidFill>
              </a:rPr>
              <a:t>Plan </a:t>
            </a:r>
            <a:r>
              <a:rPr lang="en-MY" altLang="zh-CN" sz="3600" dirty="0" smtClean="0">
                <a:solidFill>
                  <a:schemeClr val="accent6">
                    <a:lumMod val="75000"/>
                  </a:schemeClr>
                </a:solidFill>
              </a:rPr>
              <a:t>of layout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</p:spPr>
        <p:txBody>
          <a:bodyPr>
            <a:normAutofit/>
          </a:bodyPr>
          <a:lstStyle/>
          <a:p>
            <a:r>
              <a:rPr lang="en-GB" u="sng" dirty="0" smtClean="0"/>
              <a:t>Raw material </a:t>
            </a:r>
            <a:r>
              <a:rPr lang="en-GB" u="sng" dirty="0" smtClean="0"/>
              <a:t>warehouse</a:t>
            </a:r>
            <a:endParaRPr lang="en-GB" u="sng" dirty="0" smtClean="0"/>
          </a:p>
          <a:p>
            <a:r>
              <a:rPr lang="en-GB" u="sng" dirty="0" smtClean="0"/>
              <a:t>Production </a:t>
            </a:r>
            <a:r>
              <a:rPr lang="en-GB" u="sng" dirty="0" smtClean="0"/>
              <a:t>area</a:t>
            </a:r>
          </a:p>
          <a:p>
            <a:r>
              <a:rPr lang="en-GB" u="sng" dirty="0" smtClean="0"/>
              <a:t>Packaging </a:t>
            </a:r>
            <a:r>
              <a:rPr lang="en-GB" u="sng" dirty="0" smtClean="0"/>
              <a:t>workshop</a:t>
            </a:r>
          </a:p>
          <a:p>
            <a:r>
              <a:rPr lang="en-GB" u="sng" dirty="0" smtClean="0"/>
              <a:t>Refrigeration plant</a:t>
            </a:r>
          </a:p>
          <a:p>
            <a:r>
              <a:rPr lang="en-GB" u="sng" dirty="0" smtClean="0"/>
              <a:t>Laboratory</a:t>
            </a:r>
          </a:p>
          <a:p>
            <a:r>
              <a:rPr lang="en-GB" u="sng" dirty="0" smtClean="0"/>
              <a:t>Locker room and toilet</a:t>
            </a:r>
          </a:p>
          <a:p>
            <a:r>
              <a:rPr lang="en-GB" u="sng" dirty="0" smtClean="0"/>
              <a:t>Electricity substation room and machine repair shop</a:t>
            </a:r>
          </a:p>
          <a:p>
            <a:r>
              <a:rPr lang="en-GB" u="sng" dirty="0" smtClean="0"/>
              <a:t>Reserving area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ayout desi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上箭头 2"/>
          <p:cNvSpPr/>
          <p:nvPr/>
        </p:nvSpPr>
        <p:spPr>
          <a:xfrm>
            <a:off x="3000364" y="214290"/>
            <a:ext cx="357190" cy="357190"/>
          </a:xfrm>
          <a:prstGeom prst="up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>
            <a:off x="5572132" y="6000768"/>
            <a:ext cx="428628" cy="357190"/>
          </a:xfrm>
          <a:prstGeom prst="up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785786" y="3429000"/>
            <a:ext cx="4429156" cy="1000132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altLang="zh-CN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YOGHURT fermentation </a:t>
            </a:r>
            <a:endParaRPr lang="zh-CN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5143504" y="928670"/>
            <a:ext cx="785818" cy="2714644"/>
          </a:xfrm>
          <a:prstGeom prst="up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 7"/>
          <p:cNvSpPr/>
          <p:nvPr/>
        </p:nvSpPr>
        <p:spPr>
          <a:xfrm>
            <a:off x="7358082" y="1142984"/>
            <a:ext cx="1000132" cy="4714908"/>
          </a:xfrm>
          <a:prstGeom prst="down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6072198" y="642918"/>
            <a:ext cx="1571636" cy="428628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下箭头 9"/>
          <p:cNvSpPr/>
          <p:nvPr/>
        </p:nvSpPr>
        <p:spPr>
          <a:xfrm>
            <a:off x="5857884" y="357166"/>
            <a:ext cx="214314" cy="214314"/>
          </a:xfrm>
          <a:prstGeom prst="down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714348" y="2214554"/>
            <a:ext cx="4214842" cy="64294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altLang="zh-CN" dirty="0" smtClean="0"/>
              <a:t>KIWI Juice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altLang="zh-CN" sz="3600" dirty="0" smtClean="0">
                <a:solidFill>
                  <a:schemeClr val="accent6">
                    <a:lumMod val="75000"/>
                  </a:schemeClr>
                </a:solidFill>
              </a:rPr>
              <a:t>Important point for layout design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24" y="1196752"/>
            <a:ext cx="9144000" cy="5429264"/>
          </a:xfrm>
        </p:spPr>
        <p:txBody>
          <a:bodyPr>
            <a:noAutofit/>
          </a:bodyPr>
          <a:lstStyle/>
          <a:p>
            <a:r>
              <a:rPr lang="en-MY" altLang="zh-CN" sz="2100" dirty="0" smtClean="0"/>
              <a:t>All functions should processed with no criss-crossing and </a:t>
            </a:r>
            <a:r>
              <a:rPr lang="en-MY" altLang="zh-CN" sz="2100" dirty="0" smtClean="0"/>
              <a:t>backtracking</a:t>
            </a:r>
          </a:p>
          <a:p>
            <a:endParaRPr lang="en-MY" altLang="zh-CN" sz="2100" dirty="0" smtClean="0"/>
          </a:p>
          <a:p>
            <a:r>
              <a:rPr lang="en-MY" altLang="zh-CN" sz="2100" dirty="0" smtClean="0"/>
              <a:t>Visitors should move from clean to unclean </a:t>
            </a:r>
            <a:r>
              <a:rPr lang="en-MY" altLang="zh-CN" sz="2100" dirty="0" smtClean="0"/>
              <a:t>areas</a:t>
            </a:r>
          </a:p>
          <a:p>
            <a:endParaRPr lang="en-MY" altLang="zh-CN" sz="2100" dirty="0" smtClean="0"/>
          </a:p>
          <a:p>
            <a:r>
              <a:rPr lang="en-MY" altLang="zh-CN" sz="2100" dirty="0" smtClean="0"/>
              <a:t>Ingredients should move from dirty and clean area as they become incorporated into food </a:t>
            </a:r>
            <a:r>
              <a:rPr lang="en-MY" altLang="zh-CN" sz="2100" dirty="0" smtClean="0"/>
              <a:t>products</a:t>
            </a:r>
          </a:p>
          <a:p>
            <a:endParaRPr lang="en-MY" altLang="zh-CN" sz="2100" dirty="0" smtClean="0"/>
          </a:p>
          <a:p>
            <a:r>
              <a:rPr lang="en-MY" altLang="zh-CN" sz="2100" dirty="0" smtClean="0"/>
              <a:t>Conditioned air and drainage should flow from clean to dirty </a:t>
            </a:r>
            <a:r>
              <a:rPr lang="en-MY" altLang="zh-CN" sz="2100" dirty="0" smtClean="0"/>
              <a:t>areas</a:t>
            </a:r>
          </a:p>
          <a:p>
            <a:endParaRPr lang="en-MY" altLang="zh-CN" sz="2100" dirty="0" smtClean="0"/>
          </a:p>
          <a:p>
            <a:r>
              <a:rPr lang="en-MY" altLang="zh-CN" sz="2100" dirty="0" smtClean="0"/>
              <a:t>The flow of discarded outer packaging material should not cross the flow of </a:t>
            </a:r>
            <a:r>
              <a:rPr lang="en-MY" altLang="zh-CN" sz="2100" dirty="0" smtClean="0"/>
              <a:t>products</a:t>
            </a:r>
          </a:p>
          <a:p>
            <a:endParaRPr lang="en-MY" altLang="zh-CN" sz="2100" dirty="0" smtClean="0"/>
          </a:p>
          <a:p>
            <a:r>
              <a:rPr lang="en-MY" altLang="zh-CN" sz="2100" dirty="0" smtClean="0"/>
              <a:t>There is sufficient space for plant operations including processing, </a:t>
            </a:r>
            <a:r>
              <a:rPr lang="en-MY" altLang="zh-CN" sz="2100" dirty="0" smtClean="0"/>
              <a:t>cleaning </a:t>
            </a:r>
            <a:r>
              <a:rPr lang="en-MY" altLang="zh-CN" sz="2100" dirty="0" smtClean="0"/>
              <a:t>and maintenance. Space is also required for movement of materials and </a:t>
            </a:r>
            <a:r>
              <a:rPr lang="en-MY" altLang="zh-CN" sz="2100" dirty="0" smtClean="0"/>
              <a:t>pedestrians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</a:p>
          <a:p>
            <a:pPr marL="0" indent="0" algn="ctr">
              <a:buNone/>
            </a:pPr>
            <a:endParaRPr lang="en-US" altLang="zh-CN" sz="4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accent3">
                    <a:lumMod val="75000"/>
                  </a:schemeClr>
                </a:solidFill>
              </a:rPr>
              <a:t>Experiment </a:t>
            </a:r>
            <a:r>
              <a:rPr lang="en-US" altLang="zh-CN" sz="4000" dirty="0">
                <a:solidFill>
                  <a:schemeClr val="accent3">
                    <a:lumMod val="75000"/>
                  </a:schemeClr>
                </a:solidFill>
              </a:rPr>
              <a:t>design and </a:t>
            </a:r>
            <a:r>
              <a:rPr lang="en-US" altLang="zh-CN" sz="4000" dirty="0" smtClean="0">
                <a:solidFill>
                  <a:schemeClr val="accent3">
                    <a:lumMod val="75000"/>
                  </a:schemeClr>
                </a:solidFill>
              </a:rPr>
              <a:t>screening experiment </a:t>
            </a:r>
            <a:r>
              <a:rPr lang="en-US" altLang="zh-CN" sz="4000" dirty="0">
                <a:solidFill>
                  <a:schemeClr val="accent3">
                    <a:lumMod val="75000"/>
                  </a:schemeClr>
                </a:solidFill>
              </a:rPr>
              <a:t>results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037621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534400" cy="75895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Product acceptability and preference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experiment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design</a:t>
            </a:r>
            <a:r>
              <a:rPr lang="zh-CN" altLang="en-US" sz="3600" dirty="0"/>
              <a:t/>
            </a:r>
            <a:br>
              <a:rPr lang="zh-CN" altLang="en-US" sz="3600" dirty="0"/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</a:p>
          <a:p>
            <a:pPr marL="0" indent="0" algn="ctr">
              <a:buNone/>
            </a:pPr>
            <a:endParaRPr lang="en-US" altLang="zh-CN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446839"/>
            <a:ext cx="806489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Preference test with 9-point hedonic scale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Complete block design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questionnaire was designed using the </a:t>
            </a:r>
            <a:r>
              <a:rPr lang="en-GB" sz="2000" dirty="0" err="1" smtClean="0"/>
              <a:t>Compusense</a:t>
            </a:r>
            <a:r>
              <a:rPr lang="en-GB" sz="2000" dirty="0" smtClean="0"/>
              <a:t> five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Samples were presented in balance, random, order according to randomised block design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All samples were prepared on the same day of the test with the same way, using the same raw materials, and under the same conditions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90" y="5177297"/>
            <a:ext cx="84978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6093296"/>
            <a:ext cx="34563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6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t>Table 1</a:t>
            </a:r>
            <a:r>
              <a:rPr lang="en-US" altLang="zh-CN" sz="1600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t>. The 9-point hedonic scale</a:t>
            </a:r>
            <a:endParaRPr lang="en-US" altLang="zh-CN" sz="1600" dirty="0">
              <a:latin typeface="Arial" pitchFamily="34" charset="0"/>
              <a:ea typeface="宋体" pitchFamily="2" charset="-12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4132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2051720" y="2060848"/>
          <a:ext cx="5123815" cy="1491598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707515"/>
                <a:gridCol w="1708150"/>
                <a:gridCol w="1708150"/>
              </a:tblGrid>
              <a:tr h="303844"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Factor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Lower limit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/>
                        <a:t>Upper limit</a:t>
                      </a:r>
                      <a:endParaRPr lang="zh-CN" sz="1600" b="0" kern="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3"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% cow’s yogurt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kern="100" dirty="0" smtClean="0"/>
                        <a:t>7.2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kern="100" dirty="0" smtClean="0"/>
                        <a:t>36.5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844"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% water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13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34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3">
                <a:tc>
                  <a:txBody>
                    <a:bodyPr/>
                    <a:lstStyle/>
                    <a:p>
                      <a:r>
                        <a:rPr lang="en-US" sz="1600" kern="100"/>
                        <a:t>% kiwi juice</a:t>
                      </a:r>
                      <a:endParaRPr lang="zh-CN" sz="1600" b="0" kern="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8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15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844">
                <a:tc>
                  <a:txBody>
                    <a:bodyPr/>
                    <a:lstStyle/>
                    <a:p>
                      <a:r>
                        <a:rPr lang="en-US" sz="1600" kern="100"/>
                        <a:t>% sugar</a:t>
                      </a:r>
                      <a:endParaRPr lang="zh-CN" sz="1600" b="0" kern="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6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/>
                        <a:t>15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7170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</a:rPr>
              <a:t>Table 2.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</a:rPr>
              <a:t> Screening experiment: factors’ limits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7504" y="4400583"/>
            <a:ext cx="9289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E97909"/>
                </a:solidFill>
              </a:rPr>
              <a:t>16 samples</a:t>
            </a:r>
            <a:r>
              <a:rPr lang="en-US" sz="2000" b="1" dirty="0" smtClean="0">
                <a:solidFill>
                  <a:srgbClr val="E97909"/>
                </a:solidFill>
              </a:rPr>
              <a:t>:</a:t>
            </a:r>
            <a:r>
              <a:rPr lang="en-US" sz="2000" dirty="0" smtClean="0"/>
              <a:t> LLLL, LLLH, LLHL, LLHH, LHLL, LHLH, LHHL, </a:t>
            </a:r>
            <a:endParaRPr lang="en-US" sz="2000" dirty="0" smtClean="0"/>
          </a:p>
          <a:p>
            <a:r>
              <a:rPr lang="en-US" sz="2000" dirty="0" smtClean="0"/>
              <a:t>     LHHH</a:t>
            </a:r>
            <a:r>
              <a:rPr lang="en-GB" sz="2000" dirty="0" smtClean="0"/>
              <a:t>, </a:t>
            </a:r>
            <a:r>
              <a:rPr lang="en-US" sz="2000" dirty="0" smtClean="0"/>
              <a:t>HLLL</a:t>
            </a:r>
            <a:r>
              <a:rPr lang="en-US" sz="2000" dirty="0" smtClean="0"/>
              <a:t>, HLLH, HLHL, HLHH, HHLL, HHLH, HHHL, </a:t>
            </a:r>
            <a:r>
              <a:rPr lang="en-US" sz="2000" dirty="0" smtClean="0"/>
              <a:t>HHHH</a:t>
            </a:r>
          </a:p>
          <a:p>
            <a:endParaRPr lang="zh-CN" altLang="en-US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The 16 samples were evaluated for overall acceptability by </a:t>
            </a:r>
            <a:r>
              <a:rPr lang="en-US" sz="2000" b="1" dirty="0" smtClean="0">
                <a:solidFill>
                  <a:srgbClr val="E97909"/>
                </a:solidFill>
              </a:rPr>
              <a:t>32 </a:t>
            </a:r>
            <a:r>
              <a:rPr lang="en-US" sz="2000" dirty="0" smtClean="0"/>
              <a:t>untrained </a:t>
            </a:r>
            <a:r>
              <a:rPr lang="en-US" sz="2000" b="1" dirty="0" smtClean="0">
                <a:solidFill>
                  <a:srgbClr val="E97909"/>
                </a:solidFill>
              </a:rPr>
              <a:t>assessors </a:t>
            </a:r>
            <a:r>
              <a:rPr lang="en-US" sz="2000" dirty="0" smtClean="0"/>
              <a:t>in two sessions, 8 samples for each </a:t>
            </a:r>
            <a:r>
              <a:rPr lang="en-US" sz="2000" dirty="0" smtClean="0"/>
              <a:t>session</a:t>
            </a:r>
            <a:endParaRPr lang="zh-CN" altLang="en-US" sz="2000" dirty="0"/>
          </a:p>
        </p:txBody>
      </p:sp>
      <p:sp>
        <p:nvSpPr>
          <p:cNvPr id="26" name="矩形 25"/>
          <p:cNvSpPr/>
          <p:nvPr/>
        </p:nvSpPr>
        <p:spPr>
          <a:xfrm>
            <a:off x="1259632" y="404664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Product acceptability and preference experiment design</a:t>
            </a:r>
            <a:endParaRPr lang="zh-CN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05411"/>
              </p:ext>
            </p:extLst>
          </p:nvPr>
        </p:nvGraphicFramePr>
        <p:xfrm>
          <a:off x="683569" y="2492896"/>
          <a:ext cx="7416823" cy="1512167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876398"/>
                <a:gridCol w="1869437"/>
                <a:gridCol w="1812866"/>
                <a:gridCol w="1858122"/>
              </a:tblGrid>
              <a:tr h="669197"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Factor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Lower level (L)</a:t>
                      </a:r>
                      <a:endParaRPr lang="zh-CN" sz="20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Medium level (M)</a:t>
                      </a:r>
                      <a:endParaRPr lang="zh-CN" sz="20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High level (H)</a:t>
                      </a:r>
                      <a:endParaRPr lang="zh-CN" sz="20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485"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% kiwi </a:t>
                      </a:r>
                      <a:endParaRPr lang="zh-CN" sz="20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8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10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12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485"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% cow’s yogurt</a:t>
                      </a:r>
                      <a:endParaRPr lang="zh-CN" sz="2000" b="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7.2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14.7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00" dirty="0"/>
                        <a:t>22.2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475656" y="4005064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Table 3.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Optimisation experiment, factors’ limits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4653136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rgbClr val="E97909"/>
                </a:solidFill>
              </a:rPr>
              <a:t>9</a:t>
            </a:r>
            <a:r>
              <a:rPr lang="en-US" sz="2000" b="1" dirty="0" smtClean="0">
                <a:solidFill>
                  <a:srgbClr val="E97909"/>
                </a:solidFill>
              </a:rPr>
              <a:t> </a:t>
            </a:r>
            <a:r>
              <a:rPr lang="en-US" sz="2000" b="1" dirty="0" smtClean="0">
                <a:solidFill>
                  <a:srgbClr val="E97909"/>
                </a:solidFill>
              </a:rPr>
              <a:t>samples</a:t>
            </a:r>
            <a:r>
              <a:rPr lang="en-US" sz="2000" dirty="0" smtClean="0"/>
              <a:t>: LL, LM, LH, ML, MM, MH, HL, HM, </a:t>
            </a:r>
            <a:r>
              <a:rPr lang="en-US" sz="2000" dirty="0" smtClean="0"/>
              <a:t>HH</a:t>
            </a:r>
          </a:p>
          <a:p>
            <a:endParaRPr lang="zh-CN" altLang="en-US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9 samples were examined by </a:t>
            </a:r>
            <a:r>
              <a:rPr lang="en-US" sz="2000" b="1" dirty="0" smtClean="0">
                <a:solidFill>
                  <a:srgbClr val="E97909"/>
                </a:solidFill>
              </a:rPr>
              <a:t>54 </a:t>
            </a:r>
            <a:r>
              <a:rPr lang="en-US" sz="2000" dirty="0" smtClean="0"/>
              <a:t>untrained </a:t>
            </a:r>
            <a:r>
              <a:rPr lang="en-US" sz="2000" b="1" dirty="0" smtClean="0">
                <a:solidFill>
                  <a:srgbClr val="E97909"/>
                </a:solidFill>
              </a:rPr>
              <a:t>assessors</a:t>
            </a:r>
            <a:r>
              <a:rPr lang="en-US" sz="2000" dirty="0" smtClean="0"/>
              <a:t> in a single session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259632" y="548680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Product acceptability and preference experiment design</a:t>
            </a:r>
            <a:endParaRPr lang="zh-CN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Screening results analysis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内容占位符 4" descr="未命名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5851" y="1412776"/>
            <a:ext cx="5112568" cy="3377381"/>
          </a:xfr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1520" y="4838383"/>
            <a:ext cx="8568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altLang="zh-CN" sz="2000" dirty="0">
                <a:latin typeface="Calibri" pitchFamily="34" charset="0"/>
                <a:ea typeface="宋体" pitchFamily="2" charset="-122"/>
                <a:cs typeface="宋体" pitchFamily="2" charset="-122"/>
              </a:rPr>
              <a:t>A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ssessors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prefer the product with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low kiwi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</a:t>
            </a:r>
            <a:r>
              <a:rPr lang="en-US" altLang="zh-CN" sz="2000" b="1" dirty="0" smtClean="0">
                <a:solidFill>
                  <a:srgbClr val="E57709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%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,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low cow’s yoghurt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% </a:t>
            </a:r>
            <a:r>
              <a:rPr kumimoji="0" lang="en-US" altLang="zh-CN" sz="20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and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high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%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of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rgbClr val="E57709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water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E57709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51520" y="5558463"/>
            <a:ext cx="83892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The response of the assessors shows that the products with best sweetness 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宋体" pitchFamily="2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      are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those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with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middle percentage of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sugar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accent3">
                    <a:lumMod val="75000"/>
                  </a:schemeClr>
                </a:solidFill>
              </a:rPr>
              <a:t>       </a:t>
            </a:r>
          </a:p>
          <a:p>
            <a:pPr marL="0" indent="0" algn="ctr">
              <a:buNone/>
            </a:pPr>
            <a:endParaRPr lang="en-US" altLang="zh-CN" sz="4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chemeClr val="accent3">
                    <a:lumMod val="75000"/>
                  </a:schemeClr>
                </a:solidFill>
              </a:rPr>
              <a:t>Optimization results analysis</a:t>
            </a:r>
            <a:endParaRPr lang="en-GB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89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Optimization result analysis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31677" y="5319410"/>
            <a:ext cx="71811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Figure 1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. Response surface plot for Kiwi flavor, (X1= % cow’s yogurt, X2=% kiwi juice)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6" name="内容占位符 3" descr="3D after remove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785" y="1527175"/>
            <a:ext cx="6893583" cy="3558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rmAutofit/>
          </a:bodyPr>
          <a:lstStyle/>
          <a:p>
            <a:r>
              <a:rPr lang="en-GB" sz="4400" dirty="0" smtClean="0">
                <a:solidFill>
                  <a:schemeClr val="accent3">
                    <a:lumMod val="75000"/>
                  </a:schemeClr>
                </a:solidFill>
              </a:rPr>
              <a:t>Laboratory  Process Flowchart</a:t>
            </a:r>
            <a:endParaRPr lang="en-GB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2" descr="tofuYogurtKi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861048"/>
            <a:ext cx="17907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7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Optimization results analysis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内容占位符 3" descr="3D-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4917" y="1600201"/>
            <a:ext cx="7054165" cy="37730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3568" y="5301208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Figure 2</a:t>
            </a:r>
            <a:r>
              <a:rPr lang="en-US" sz="1600" dirty="0" smtClean="0"/>
              <a:t>. Response surface plot for milk flavor, (X1= % cow’s yogurt, X2=% kiwi juice)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Optimization results analysis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4906578"/>
            <a:ext cx="79741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Figure 3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. Response surface plot for overall acceptability, (X1= % cow’s yogurt, X2=% kiwi juice)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7624" y="5661248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best formulation for percentage of kiwi juice and cow’s yogurt is at </a:t>
            </a:r>
            <a:r>
              <a:rPr lang="en-US" sz="2000" b="1" dirty="0" smtClean="0">
                <a:solidFill>
                  <a:srgbClr val="E97909"/>
                </a:solidFill>
              </a:rPr>
              <a:t>14.5%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E97909"/>
                </a:solidFill>
              </a:rPr>
              <a:t>9</a:t>
            </a:r>
            <a:r>
              <a:rPr lang="en-US" sz="2000" b="1" dirty="0" smtClean="0">
                <a:solidFill>
                  <a:srgbClr val="E97909"/>
                </a:solidFill>
              </a:rPr>
              <a:t>%</a:t>
            </a:r>
            <a:endParaRPr lang="zh-CN" altLang="en-US" sz="2000" b="1" dirty="0">
              <a:solidFill>
                <a:srgbClr val="E97909"/>
              </a:solidFill>
            </a:endParaRPr>
          </a:p>
        </p:txBody>
      </p:sp>
      <p:pic>
        <p:nvPicPr>
          <p:cNvPr id="8" name="图片 1" descr="overall 2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785" y="1527175"/>
            <a:ext cx="6533543" cy="3197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 algn="ctr">
              <a:buNone/>
            </a:pPr>
            <a:r>
              <a:rPr lang="en-GB" sz="4400" dirty="0" smtClean="0">
                <a:solidFill>
                  <a:schemeClr val="accent3">
                    <a:lumMod val="75000"/>
                  </a:schemeClr>
                </a:solidFill>
              </a:rPr>
              <a:t>Product formulation and Process specification</a:t>
            </a:r>
            <a:endParaRPr lang="en-GB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accent6">
                    <a:lumMod val="75000"/>
                  </a:schemeClr>
                </a:solidFill>
              </a:rPr>
              <a:t>Raw material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724345"/>
              </p:ext>
            </p:extLst>
          </p:nvPr>
        </p:nvGraphicFramePr>
        <p:xfrm>
          <a:off x="1403648" y="1772815"/>
          <a:ext cx="6408711" cy="379631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35775"/>
                <a:gridCol w="2136468"/>
                <a:gridCol w="2136468"/>
              </a:tblGrid>
              <a:tr h="702078">
                <a:tc>
                  <a:txBody>
                    <a:bodyPr/>
                    <a:lstStyle/>
                    <a:p>
                      <a:r>
                        <a:rPr lang="en-GB" sz="2000" b="1" kern="0" dirty="0"/>
                        <a:t>Raw material (For 1000g drink)</a:t>
                      </a:r>
                      <a:endParaRPr lang="zh-CN" sz="2000" b="1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1" kern="0" dirty="0"/>
                        <a:t>Specification</a:t>
                      </a:r>
                      <a:endParaRPr lang="zh-CN" sz="2000" b="1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b="1" kern="0" dirty="0"/>
                        <a:t>Quantity</a:t>
                      </a:r>
                      <a:endParaRPr lang="zh-CN" sz="2000" b="1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r>
                        <a:rPr lang="en-GB" sz="2000" kern="0" dirty="0"/>
                        <a:t>Cows yogurt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“Morrisons” low fat (1.5%)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14.5%  (145gm)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r>
                        <a:rPr lang="en-GB" sz="2000" kern="0" dirty="0"/>
                        <a:t>Soy yogurt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 smtClean="0"/>
                        <a:t>“</a:t>
                      </a:r>
                      <a:r>
                        <a:rPr lang="en-GB" sz="2000" kern="0" dirty="0"/>
                        <a:t>Alpro”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47.5% (475 gm)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r>
                        <a:rPr lang="en-GB" sz="2000" kern="0"/>
                        <a:t>Water</a:t>
                      </a:r>
                      <a:endParaRPr lang="zh-CN" sz="200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Sterilized tap water from lab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20%     (200gm)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r>
                        <a:rPr lang="en-GB" sz="2000" kern="0"/>
                        <a:t>Kiwi</a:t>
                      </a:r>
                      <a:endParaRPr lang="zh-CN" sz="200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“Morrisons” mature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9%       (90gm)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GB" sz="2000" kern="0"/>
                        <a:t>Sugar</a:t>
                      </a:r>
                      <a:endParaRPr lang="zh-CN" sz="200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“ Morrisons” granulated sugar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kern="0" dirty="0"/>
                        <a:t>10%      (100gm)</a:t>
                      </a:r>
                      <a:endParaRPr lang="zh-CN" sz="2000" dirty="0">
                        <a:latin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95736" y="5773906"/>
            <a:ext cx="4612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Table 4.</a:t>
            </a:r>
            <a:r>
              <a:rPr lang="en-US" dirty="0" smtClean="0"/>
              <a:t> Raw material specification for lab scale</a:t>
            </a:r>
            <a:endParaRPr 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sz="3600" dirty="0" smtClean="0">
                <a:solidFill>
                  <a:schemeClr val="accent6">
                    <a:lumMod val="75000"/>
                  </a:schemeClr>
                </a:solidFill>
              </a:rPr>
              <a:t>Process specification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zh-CN" sz="2400" dirty="0" smtClean="0">
                <a:latin typeface="+mj-lt"/>
              </a:rPr>
              <a:t>Time</a:t>
            </a:r>
          </a:p>
          <a:p>
            <a:endParaRPr lang="en-GB" altLang="zh-CN" sz="2400" dirty="0" smtClean="0">
              <a:latin typeface="+mj-lt"/>
            </a:endParaRPr>
          </a:p>
          <a:p>
            <a:r>
              <a:rPr lang="en-GB" altLang="zh-CN" sz="2400" dirty="0" smtClean="0">
                <a:latin typeface="+mj-lt"/>
              </a:rPr>
              <a:t>Temperature</a:t>
            </a:r>
          </a:p>
          <a:p>
            <a:endParaRPr lang="en-GB" altLang="zh-CN" sz="2400" dirty="0" smtClean="0">
              <a:latin typeface="+mj-lt"/>
            </a:endParaRPr>
          </a:p>
          <a:p>
            <a:r>
              <a:rPr lang="en-GB" altLang="zh-CN" sz="2400" dirty="0" smtClean="0">
                <a:latin typeface="+mj-lt"/>
              </a:rPr>
              <a:t>pH</a:t>
            </a:r>
          </a:p>
          <a:p>
            <a:endParaRPr lang="en-GB" altLang="zh-CN" sz="2400" dirty="0" smtClean="0">
              <a:latin typeface="+mj-lt"/>
            </a:endParaRPr>
          </a:p>
          <a:p>
            <a:r>
              <a:rPr lang="en-GB" altLang="zh-CN" sz="2400" dirty="0" smtClean="0">
                <a:latin typeface="+mj-lt"/>
              </a:rPr>
              <a:t>Pressure</a:t>
            </a:r>
          </a:p>
          <a:p>
            <a:endParaRPr lang="en-GB" altLang="zh-CN" sz="2400" dirty="0" smtClean="0">
              <a:latin typeface="+mj-lt"/>
            </a:endParaRPr>
          </a:p>
          <a:p>
            <a:r>
              <a:rPr lang="en-GB" altLang="zh-CN" sz="2400" dirty="0" smtClean="0">
                <a:latin typeface="+mj-lt"/>
              </a:rPr>
              <a:t>Hygiene</a:t>
            </a:r>
          </a:p>
          <a:p>
            <a:endParaRPr lang="en-GB" altLang="zh-CN" sz="2400" dirty="0" smtClean="0">
              <a:latin typeface="+mj-lt"/>
            </a:endParaRPr>
          </a:p>
          <a:p>
            <a:r>
              <a:rPr lang="en-GB" altLang="zh-CN" sz="2400" dirty="0" smtClean="0">
                <a:latin typeface="+mj-lt"/>
              </a:rPr>
              <a:t>Microbiological and chemical parameters</a:t>
            </a:r>
            <a:endParaRPr lang="zh-CN" alt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Product specification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Raw </a:t>
            </a:r>
            <a:r>
              <a:rPr lang="en-GB" dirty="0" smtClean="0"/>
              <a:t>material</a:t>
            </a:r>
          </a:p>
          <a:p>
            <a:endParaRPr lang="en-GB" dirty="0" smtClean="0"/>
          </a:p>
          <a:p>
            <a:r>
              <a:rPr lang="en-GB" dirty="0" smtClean="0"/>
              <a:t>pH</a:t>
            </a:r>
          </a:p>
          <a:p>
            <a:endParaRPr lang="en-GB" dirty="0" smtClean="0"/>
          </a:p>
          <a:p>
            <a:r>
              <a:rPr lang="en-GB" dirty="0" smtClean="0"/>
              <a:t>TSS</a:t>
            </a:r>
          </a:p>
          <a:p>
            <a:endParaRPr lang="en-GB" dirty="0" smtClean="0"/>
          </a:p>
          <a:p>
            <a:r>
              <a:rPr lang="en-GB" dirty="0" smtClean="0"/>
              <a:t>Acidity</a:t>
            </a:r>
          </a:p>
          <a:p>
            <a:endParaRPr lang="en-GB" dirty="0" smtClean="0"/>
          </a:p>
          <a:p>
            <a:r>
              <a:rPr lang="en-GB" dirty="0" smtClean="0"/>
              <a:t>% of </a:t>
            </a:r>
            <a:r>
              <a:rPr lang="en-GB" dirty="0" smtClean="0"/>
              <a:t>fat</a:t>
            </a:r>
          </a:p>
          <a:p>
            <a:endParaRPr lang="en-GB" dirty="0" smtClean="0"/>
          </a:p>
          <a:p>
            <a:r>
              <a:rPr lang="en-GB" dirty="0" smtClean="0"/>
              <a:t>SNF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Packaging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683568" y="2060848"/>
            <a:ext cx="158417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Primary</a:t>
            </a:r>
            <a:endParaRPr lang="en-GB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3635896" y="2060848"/>
            <a:ext cx="1872208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Secondary</a:t>
            </a:r>
            <a:endParaRPr lang="en-GB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732240" y="1988840"/>
            <a:ext cx="1584176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Tertiary</a:t>
            </a:r>
            <a:endParaRPr lang="en-GB" sz="2400" dirty="0"/>
          </a:p>
        </p:txBody>
      </p:sp>
      <p:sp>
        <p:nvSpPr>
          <p:cNvPr id="10" name="Down Arrow 9"/>
          <p:cNvSpPr/>
          <p:nvPr/>
        </p:nvSpPr>
        <p:spPr>
          <a:xfrm>
            <a:off x="1331640" y="292494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7380312" y="292494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4427984" y="2996952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83568" y="4077072"/>
            <a:ext cx="1656184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250 ml PET</a:t>
            </a:r>
            <a:endParaRPr lang="en-GB" sz="2400" dirty="0"/>
          </a:p>
        </p:txBody>
      </p:sp>
      <p:sp>
        <p:nvSpPr>
          <p:cNvPr id="14" name="Oval 13"/>
          <p:cNvSpPr/>
          <p:nvPr/>
        </p:nvSpPr>
        <p:spPr>
          <a:xfrm>
            <a:off x="3851920" y="4005064"/>
            <a:ext cx="1872208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Cartons</a:t>
            </a:r>
            <a:endParaRPr lang="en-GB" sz="2400" dirty="0"/>
          </a:p>
        </p:txBody>
      </p:sp>
      <p:sp>
        <p:nvSpPr>
          <p:cNvPr id="15" name="Oval 14"/>
          <p:cNvSpPr/>
          <p:nvPr/>
        </p:nvSpPr>
        <p:spPr>
          <a:xfrm>
            <a:off x="6876256" y="3861048"/>
            <a:ext cx="1584176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Crates</a:t>
            </a:r>
            <a:endParaRPr lang="en-GB" sz="2400" dirty="0"/>
          </a:p>
        </p:txBody>
      </p:sp>
      <p:sp>
        <p:nvSpPr>
          <p:cNvPr id="16" name="Right Arrow 15"/>
          <p:cNvSpPr/>
          <p:nvPr/>
        </p:nvSpPr>
        <p:spPr>
          <a:xfrm>
            <a:off x="2627784" y="4509120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6084168" y="4437112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accent6">
                    <a:lumMod val="75000"/>
                  </a:schemeClr>
                </a:solidFill>
              </a:rPr>
              <a:t>Conclusion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US" sz="2400" dirty="0" smtClean="0"/>
              <a:t>D</a:t>
            </a:r>
            <a:r>
              <a:rPr lang="en-US" altLang="zh-CN" sz="2400" dirty="0" smtClean="0"/>
              <a:t>escription of </a:t>
            </a:r>
            <a:r>
              <a:rPr lang="en-GB" altLang="zh-CN" sz="2400" dirty="0" smtClean="0"/>
              <a:t>p</a:t>
            </a:r>
            <a:r>
              <a:rPr lang="en-GB" sz="2400" dirty="0" smtClean="0"/>
              <a:t>rocess  and equipment flowcharts, and check if the production process is in compliance with relevant regulations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400" dirty="0" smtClean="0"/>
              <a:t> Factory layout design for the production process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400" dirty="0" smtClean="0"/>
              <a:t> Conduct product acceptability and preference test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400" dirty="0" smtClean="0"/>
              <a:t> Design experiments for conducting product &amp; process optimisation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400" dirty="0" smtClean="0"/>
              <a:t> Determine product formulations &amp; the process formulations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Plan of action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1556792"/>
            <a:ext cx="850423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 smtClean="0"/>
          </a:p>
          <a:p>
            <a:pPr algn="ctr">
              <a:buNone/>
            </a:pPr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</a:rPr>
              <a:t>Thank you</a:t>
            </a:r>
          </a:p>
          <a:p>
            <a:pPr algn="ctr">
              <a:buNone/>
            </a:pPr>
            <a:endParaRPr lang="en-GB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 descr="St.Patricks Day Shamrock Smoothies_23806889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140968"/>
            <a:ext cx="3456384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E97909"/>
                </a:solidFill>
              </a:rPr>
              <a:t>Laboratory 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Process</a:t>
            </a:r>
            <a:r>
              <a:rPr lang="en-GB" sz="3600" dirty="0" smtClean="0">
                <a:solidFill>
                  <a:srgbClr val="E97909"/>
                </a:solidFill>
              </a:rPr>
              <a:t> Flowchart</a:t>
            </a:r>
            <a:endParaRPr lang="en-GB" sz="36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251520" y="1988840"/>
            <a:ext cx="8503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3200" dirty="0" smtClean="0">
                <a:solidFill>
                  <a:schemeClr val="accent3">
                    <a:lumMod val="50000"/>
                  </a:schemeClr>
                </a:solidFill>
              </a:rPr>
              <a:t>2 main processes</a:t>
            </a:r>
            <a:endParaRPr lang="en-GB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491880" y="2636912"/>
            <a:ext cx="504056" cy="504056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716016" y="2636912"/>
            <a:ext cx="720080" cy="432048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403648" y="3212976"/>
            <a:ext cx="2592288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364088" y="3212976"/>
            <a:ext cx="2801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Kiwi juice extraction </a:t>
            </a:r>
          </a:p>
          <a:p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436096" y="3212976"/>
            <a:ext cx="2592288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8104" y="342900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Kiwi juice extraction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403648" y="342900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Yogurt fermentation</a:t>
            </a:r>
            <a:endParaRPr lang="en-GB" sz="2000" dirty="0"/>
          </a:p>
        </p:txBody>
      </p:sp>
      <p:pic>
        <p:nvPicPr>
          <p:cNvPr id="11" name="Picture 10" descr="yogu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437112"/>
            <a:ext cx="1584176" cy="1800200"/>
          </a:xfrm>
          <a:prstGeom prst="rect">
            <a:avLst/>
          </a:prstGeom>
        </p:spPr>
      </p:pic>
      <p:sp>
        <p:nvSpPr>
          <p:cNvPr id="12" name="Plus 11"/>
          <p:cNvSpPr/>
          <p:nvPr/>
        </p:nvSpPr>
        <p:spPr>
          <a:xfrm>
            <a:off x="2267744" y="4581128"/>
            <a:ext cx="720080" cy="64807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lp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437112"/>
            <a:ext cx="2016224" cy="1905000"/>
          </a:xfrm>
          <a:prstGeom prst="rect">
            <a:avLst/>
          </a:prstGeom>
        </p:spPr>
      </p:pic>
      <p:pic>
        <p:nvPicPr>
          <p:cNvPr id="15" name="Picture 14" descr="kiwis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4437112"/>
            <a:ext cx="2376264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34400" cy="75895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Laboratory Process Flowchart – </a:t>
            </a:r>
            <a:r>
              <a:rPr lang="en-US" sz="3600" i="1" dirty="0" smtClean="0">
                <a:solidFill>
                  <a:schemeClr val="accent6">
                    <a:lumMod val="75000"/>
                  </a:schemeClr>
                </a:solidFill>
              </a:rPr>
              <a:t>Yogurt Fermentation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64463917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8388424" y="2924944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en-US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Laboratory Process Flowchart – </a:t>
            </a:r>
            <a:r>
              <a:rPr lang="en-US" sz="4000" i="1" dirty="0" smtClean="0">
                <a:solidFill>
                  <a:schemeClr val="accent6">
                    <a:lumMod val="75000"/>
                  </a:schemeClr>
                </a:solidFill>
              </a:rPr>
              <a:t>Yogurt Fermentation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67544" y="1628800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8604448" y="2996952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179512" y="2996952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34400" cy="75895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Laboratory Process Flowchart – </a:t>
            </a:r>
            <a:r>
              <a:rPr lang="en-US" sz="3600" i="1" dirty="0" smtClean="0">
                <a:solidFill>
                  <a:schemeClr val="accent6">
                    <a:lumMod val="75000"/>
                  </a:schemeClr>
                </a:solidFill>
              </a:rPr>
              <a:t>Kiwi juice extraction</a:t>
            </a:r>
            <a:endParaRPr lang="en-GB" sz="36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285293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Fresh kiwi</a:t>
            </a:r>
            <a:endParaRPr lang="en-GB" sz="2400" dirty="0"/>
          </a:p>
        </p:txBody>
      </p:sp>
      <p:sp>
        <p:nvSpPr>
          <p:cNvPr id="11" name="Right Arrow 10"/>
          <p:cNvSpPr/>
          <p:nvPr/>
        </p:nvSpPr>
        <p:spPr>
          <a:xfrm>
            <a:off x="8532440" y="2924944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251520" y="2996952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Laboratory Process Flowchart – 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Kiwi juice extraction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179512" y="3212976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8532440" y="3140968"/>
            <a:ext cx="360040" cy="360040"/>
          </a:xfrm>
          <a:prstGeom prst="rightArrow">
            <a:avLst/>
          </a:prstGeom>
          <a:solidFill>
            <a:srgbClr val="E57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1081</TotalTime>
  <Words>1565</Words>
  <Application>Microsoft Office PowerPoint</Application>
  <PresentationFormat>On-screen Show (4:3)</PresentationFormat>
  <Paragraphs>400</Paragraphs>
  <Slides>49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Civic</vt:lpstr>
      <vt:lpstr>  Food 5450M Industrial Project: Food Innovation  Yogurt based food: ‘Soy yogurt drink with kiwi Flavour’   Unit III: Defining product and process specifications </vt:lpstr>
      <vt:lpstr>Introduction</vt:lpstr>
      <vt:lpstr>Outline</vt:lpstr>
      <vt:lpstr>Laboratory  Process Flowchart</vt:lpstr>
      <vt:lpstr>Laboratory  Process Flowchart</vt:lpstr>
      <vt:lpstr>Laboratory Process Flowchart – Yogurt Fermentation</vt:lpstr>
      <vt:lpstr>    Laboratory Process Flowchart – Yogurt Fermentation </vt:lpstr>
      <vt:lpstr>Laboratory Process Flowchart – Kiwi juice extraction</vt:lpstr>
      <vt:lpstr>Laboratory Process Flowchart – Kiwi juice extraction</vt:lpstr>
      <vt:lpstr>Laboratory Process Flowchart</vt:lpstr>
      <vt:lpstr>PowerPoint Presentation</vt:lpstr>
      <vt:lpstr>Industrial process</vt:lpstr>
      <vt:lpstr>Cows yogurt and Soy yogurt (Line 1 and 2)</vt:lpstr>
      <vt:lpstr>Cows yogurt and Soy yogurt (Line 1 and 2)</vt:lpstr>
      <vt:lpstr>Kiwi juice (Line 3)</vt:lpstr>
      <vt:lpstr>Kiwi juice (Line 3)</vt:lpstr>
      <vt:lpstr>Kiwi juice (Line 3)</vt:lpstr>
      <vt:lpstr>Kiwi juice (Line 3)</vt:lpstr>
      <vt:lpstr>Kiwi juice (Line 3)</vt:lpstr>
      <vt:lpstr>Kiwi juice (Line 3)</vt:lpstr>
      <vt:lpstr>PowerPoint Presentation</vt:lpstr>
      <vt:lpstr>Equipments Selection Principle</vt:lpstr>
      <vt:lpstr>Equipment</vt:lpstr>
      <vt:lpstr>Equipment</vt:lpstr>
      <vt:lpstr> Equipment </vt:lpstr>
      <vt:lpstr>Regulations</vt:lpstr>
      <vt:lpstr>Regulations</vt:lpstr>
      <vt:lpstr>PowerPoint Presentation</vt:lpstr>
      <vt:lpstr>Factory Layout Design</vt:lpstr>
      <vt:lpstr>Plan of layout</vt:lpstr>
      <vt:lpstr>PowerPoint Presentation</vt:lpstr>
      <vt:lpstr>Important point for layout design</vt:lpstr>
      <vt:lpstr>PowerPoint Presentation</vt:lpstr>
      <vt:lpstr>Product acceptability and preference  experiment design </vt:lpstr>
      <vt:lpstr>PowerPoint Presentation</vt:lpstr>
      <vt:lpstr>PowerPoint Presentation</vt:lpstr>
      <vt:lpstr>Screening results analysis</vt:lpstr>
      <vt:lpstr>PowerPoint Presentation</vt:lpstr>
      <vt:lpstr>Optimization result analysis</vt:lpstr>
      <vt:lpstr>Optimization results analysis</vt:lpstr>
      <vt:lpstr>Optimization results analysis</vt:lpstr>
      <vt:lpstr>   </vt:lpstr>
      <vt:lpstr>Raw material</vt:lpstr>
      <vt:lpstr>Process specification</vt:lpstr>
      <vt:lpstr>Product specification</vt:lpstr>
      <vt:lpstr>Packaging</vt:lpstr>
      <vt:lpstr>Conclusion</vt:lpstr>
      <vt:lpstr>Plan of action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Yogurt based food: ‘Soy yogurt drink with kiwi Flavour’   Unit III: Defining product and process specifications</dc:title>
  <dc:creator>merian</dc:creator>
  <cp:lastModifiedBy>merian</cp:lastModifiedBy>
  <cp:revision>92</cp:revision>
  <dcterms:created xsi:type="dcterms:W3CDTF">2011-07-06T23:56:15Z</dcterms:created>
  <dcterms:modified xsi:type="dcterms:W3CDTF">2011-07-31T00:22:51Z</dcterms:modified>
</cp:coreProperties>
</file>